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69" r:id="rId4"/>
    <p:sldId id="273" r:id="rId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0C13"/>
    <a:srgbClr val="F1080D"/>
    <a:srgbClr val="FA0305"/>
    <a:srgbClr val="FF0000"/>
    <a:srgbClr val="A85897"/>
    <a:srgbClr val="0070C0"/>
    <a:srgbClr val="C84B80"/>
    <a:srgbClr val="ED7253"/>
    <a:srgbClr val="BFCFD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70DAEA-EBD9-4B09-C576-109F35EC4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5DFB90A-0259-DB6A-77F8-F480F6499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B44E612-6835-D692-9A2F-B9CFEB942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D273-4759-4E81-A135-0867F242F447}" type="datetimeFigureOut">
              <a:rPr lang="nl-BE" smtClean="0"/>
              <a:t>14/08/2025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16F436B-68F2-98E8-3DF0-3B6322CD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C075915-7088-C1DB-0708-F971E593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C0CB-71DE-4A37-B918-03D6305DEA0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17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719C32-93A3-67AE-8DD6-D065F301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5DE00B1-114A-843C-6D86-F4ADB9172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F14C5CF-0BE4-3569-8160-352E31274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D273-4759-4E81-A135-0867F242F447}" type="datetimeFigureOut">
              <a:rPr lang="nl-BE" smtClean="0"/>
              <a:t>14/08/2025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65770C8-14FB-8CA0-7069-7EB798E43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FC89D68-CCD8-1642-4E7D-95C021502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C0CB-71DE-4A37-B918-03D6305DEA0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336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DA34403-C9E2-DFB0-B49C-BE6D3E6BB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537AFF3-24A8-58B4-573D-8614276E0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CBFECB4-47BF-EEB1-CD6E-4B21B698F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D273-4759-4E81-A135-0867F242F447}" type="datetimeFigureOut">
              <a:rPr lang="nl-BE" smtClean="0"/>
              <a:t>14/08/2025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128AB9B-1B06-A282-5062-8EEC3AC1B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70F606C-CF0E-810C-8893-FF3A2CB0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C0CB-71DE-4A37-B918-03D6305DEA0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901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A0FCB-5BC1-2F60-AFE2-718CCD2C6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C14701-5B97-E3C3-A578-B6C5B69C2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ECBBD5-4261-7612-4B73-EAA64E7DE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D273-4759-4E81-A135-0867F242F447}" type="datetimeFigureOut">
              <a:rPr lang="nl-BE" smtClean="0"/>
              <a:t>14/08/2025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A0348-0658-5308-EA65-1EA5CB388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5F31BF-94DF-4DA3-CABE-0824F4B1E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C0CB-71DE-4A37-B918-03D6305DEA0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0322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038179-C250-A16F-6AB1-BF8C4EDFF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D59DD72-180B-6056-3B54-9650485F0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8D84A3D-87FC-7BC1-6352-76B92651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D273-4759-4E81-A135-0867F242F447}" type="datetimeFigureOut">
              <a:rPr lang="nl-BE" smtClean="0"/>
              <a:t>14/08/2025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639FC8D-4719-F6D0-25E0-92BF0E0C5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E8F27F-D1AE-962D-9673-A77F43B2F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C0CB-71DE-4A37-B918-03D6305DEA0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782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7E5AB-02D1-39A3-211A-BB20C659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1654637-97BE-CA8A-727D-18D4BC66A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19EB53D-C5A4-F869-15A4-3BDA8E884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0EAE0D4-BC01-FAF6-644B-CC26C6A3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D273-4759-4E81-A135-0867F242F447}" type="datetimeFigureOut">
              <a:rPr lang="nl-BE" smtClean="0"/>
              <a:t>14/08/2025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41B777E-4625-3578-E577-EBA516C79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0DA8FCC-39D1-A31E-5EF7-705A19D9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C0CB-71DE-4A37-B918-03D6305DEA0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283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F8E3BF-BB5A-9F30-0E34-4659D65AC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2A264D7-8B6D-BF7E-E6BC-F7CB1D2D6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8E43DF1-F19E-0680-622F-4CF4440DE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71B3B3E-35FE-C04E-65AD-EF1EFD695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F4D9866-F7BE-0618-C47D-E3C97E4B1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DAB446B-D73C-CB9D-043B-837E671A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D273-4759-4E81-A135-0867F242F447}" type="datetimeFigureOut">
              <a:rPr lang="nl-BE" smtClean="0"/>
              <a:t>14/08/2025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401F00D-A3B5-5071-1C3B-F654673A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C3ABBDF-4BC5-340E-8A7B-9F782D391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C0CB-71DE-4A37-B918-03D6305DEA0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72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0C160C-3EE2-D6BB-B02A-0427836E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B77E9AE-D5CB-937E-2CF0-DB1CD83AF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D273-4759-4E81-A135-0867F242F447}" type="datetimeFigureOut">
              <a:rPr lang="nl-BE" smtClean="0"/>
              <a:t>14/08/2025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98FF7F5-704A-C51D-B010-4E355B64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5345D2D-3566-3E2A-6181-9F69AD50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C0CB-71DE-4A37-B918-03D6305DEA0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3572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CD14ACC-E18A-8F6E-93B4-929C1F290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D273-4759-4E81-A135-0867F242F447}" type="datetimeFigureOut">
              <a:rPr lang="nl-BE" smtClean="0"/>
              <a:t>14/08/2025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C4B106C-65AF-B105-2CCE-89319A7D6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516AC98-0A4D-DB05-6114-8B22D3942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C0CB-71DE-4A37-B918-03D6305DEA0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49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FD316-FBFD-596D-4622-071E10F84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9DAEA5-6E72-8582-B545-EB5353A0D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C455C48-B8EE-9FBF-9AA2-5B7AEED1B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B380973-A914-BC7B-DAEF-482AA6514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D273-4759-4E81-A135-0867F242F447}" type="datetimeFigureOut">
              <a:rPr lang="nl-BE" smtClean="0"/>
              <a:t>14/08/2025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AF266E3-B5EC-EA51-C43E-B306C9B6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7060EEC-0193-5C34-72C7-B6AD1D88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C0CB-71DE-4A37-B918-03D6305DEA0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754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B25A55-4588-005B-D143-B14B79FEB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7B6B30A0-124D-67E6-2C98-663DC9E19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7C3CA38-08A5-F7C9-1884-953D7D078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3F6C945-04B8-96F2-9593-1A0E7324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D273-4759-4E81-A135-0867F242F447}" type="datetimeFigureOut">
              <a:rPr lang="nl-BE" smtClean="0"/>
              <a:t>14/08/2025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F48B0E2-7CD0-8538-721D-F2A04848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9F7519E-3372-9B4D-E2F2-C025019F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C0CB-71DE-4A37-B918-03D6305DEA0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371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52E6533-BFFC-6C30-F599-083A3DA1D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96B6D68-C601-A43D-600F-70C37E346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4D4150-1872-3922-07CA-703DECB2E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00D273-4759-4E81-A135-0867F242F447}" type="datetimeFigureOut">
              <a:rPr lang="nl-BE" smtClean="0"/>
              <a:t>14/08/2025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65CCABE-C1F8-C4CB-8264-F24D5AB0F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EC42CB6-67A0-530F-FB45-4FC95A9F5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56C0CB-71DE-4A37-B918-03D6305DEA0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8583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C9D0E-5509-2E00-8AB3-3D8EC7FA5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kstvak 35">
            <a:extLst>
              <a:ext uri="{FF2B5EF4-FFF2-40B4-BE49-F238E27FC236}">
                <a16:creationId xmlns:a16="http://schemas.microsoft.com/office/drawing/2014/main" id="{FCA464ED-BBD5-5138-30DF-C88AA3C57F78}"/>
              </a:ext>
            </a:extLst>
          </p:cNvPr>
          <p:cNvSpPr txBox="1"/>
          <p:nvPr/>
        </p:nvSpPr>
        <p:spPr>
          <a:xfrm>
            <a:off x="613457" y="578734"/>
            <a:ext cx="265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Full logo – Light mode</a:t>
            </a:r>
          </a:p>
        </p:txBody>
      </p:sp>
      <p:grpSp>
        <p:nvGrpSpPr>
          <p:cNvPr id="82" name="Groep 81">
            <a:extLst>
              <a:ext uri="{FF2B5EF4-FFF2-40B4-BE49-F238E27FC236}">
                <a16:creationId xmlns:a16="http://schemas.microsoft.com/office/drawing/2014/main" id="{51B09A68-2E32-C166-94E4-F26A0108D39C}"/>
              </a:ext>
            </a:extLst>
          </p:cNvPr>
          <p:cNvGrpSpPr/>
          <p:nvPr/>
        </p:nvGrpSpPr>
        <p:grpSpPr>
          <a:xfrm>
            <a:off x="1767489" y="359350"/>
            <a:ext cx="7872031" cy="6680960"/>
            <a:chOff x="1767489" y="359350"/>
            <a:chExt cx="7872031" cy="6680960"/>
          </a:xfrm>
        </p:grpSpPr>
        <p:cxnSp>
          <p:nvCxnSpPr>
            <p:cNvPr id="17" name="Rechte verbindingslijn 16">
              <a:extLst>
                <a:ext uri="{FF2B5EF4-FFF2-40B4-BE49-F238E27FC236}">
                  <a16:creationId xmlns:a16="http://schemas.microsoft.com/office/drawing/2014/main" id="{1EEFB8C6-1EB9-871C-A324-A4F594C051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57311" y="2343442"/>
              <a:ext cx="112" cy="2089719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Rechte verbindingslijn 5">
              <a:extLst>
                <a:ext uri="{FF2B5EF4-FFF2-40B4-BE49-F238E27FC236}">
                  <a16:creationId xmlns:a16="http://schemas.microsoft.com/office/drawing/2014/main" id="{EE40B8C8-394A-D32E-CED4-53A829B554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1469" y="3797775"/>
              <a:ext cx="0" cy="1949723"/>
            </a:xfrm>
            <a:prstGeom prst="line">
              <a:avLst/>
            </a:prstGeom>
            <a:ln w="1016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kstvak 17">
              <a:extLst>
                <a:ext uri="{FF2B5EF4-FFF2-40B4-BE49-F238E27FC236}">
                  <a16:creationId xmlns:a16="http://schemas.microsoft.com/office/drawing/2014/main" id="{3BCB32AA-30E7-B4C6-DC74-593A402D7D70}"/>
                </a:ext>
              </a:extLst>
            </p:cNvPr>
            <p:cNvSpPr txBox="1"/>
            <p:nvPr/>
          </p:nvSpPr>
          <p:spPr>
            <a:xfrm>
              <a:off x="1767489" y="3870211"/>
              <a:ext cx="5903311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0" b="1" dirty="0"/>
                <a:t>IDEA</a:t>
              </a:r>
            </a:p>
          </p:txBody>
        </p:sp>
        <p:cxnSp>
          <p:nvCxnSpPr>
            <p:cNvPr id="3" name="Rechte verbindingslijn 2">
              <a:extLst>
                <a:ext uri="{FF2B5EF4-FFF2-40B4-BE49-F238E27FC236}">
                  <a16:creationId xmlns:a16="http://schemas.microsoft.com/office/drawing/2014/main" id="{9F998EA3-0E60-AD3C-4B4C-8A85E10F0FEE}"/>
                </a:ext>
              </a:extLst>
            </p:cNvPr>
            <p:cNvCxnSpPr>
              <a:cxnSpLocks/>
            </p:cNvCxnSpPr>
            <p:nvPr/>
          </p:nvCxnSpPr>
          <p:spPr>
            <a:xfrm>
              <a:off x="7688460" y="6170019"/>
              <a:ext cx="998340" cy="0"/>
            </a:xfrm>
            <a:prstGeom prst="line">
              <a:avLst/>
            </a:prstGeom>
            <a:ln w="2540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Rechte verbindingslijn 3">
              <a:extLst>
                <a:ext uri="{FF2B5EF4-FFF2-40B4-BE49-F238E27FC236}">
                  <a16:creationId xmlns:a16="http://schemas.microsoft.com/office/drawing/2014/main" id="{56780C40-4D80-A341-FA31-106D044C4B27}"/>
                </a:ext>
              </a:extLst>
            </p:cNvPr>
            <p:cNvCxnSpPr>
              <a:cxnSpLocks/>
            </p:cNvCxnSpPr>
            <p:nvPr/>
          </p:nvCxnSpPr>
          <p:spPr>
            <a:xfrm>
              <a:off x="7946050" y="4583687"/>
              <a:ext cx="1067416" cy="0"/>
            </a:xfrm>
            <a:prstGeom prst="line">
              <a:avLst/>
            </a:prstGeom>
            <a:ln w="2540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Boog 8">
              <a:extLst>
                <a:ext uri="{FF2B5EF4-FFF2-40B4-BE49-F238E27FC236}">
                  <a16:creationId xmlns:a16="http://schemas.microsoft.com/office/drawing/2014/main" id="{A9D4E1AB-A130-289F-C419-8DB391801E1E}"/>
                </a:ext>
              </a:extLst>
            </p:cNvPr>
            <p:cNvSpPr/>
            <p:nvPr/>
          </p:nvSpPr>
          <p:spPr>
            <a:xfrm rot="5400000">
              <a:off x="8869466" y="4290786"/>
              <a:ext cx="288000" cy="288000"/>
            </a:xfrm>
            <a:prstGeom prst="arc">
              <a:avLst>
                <a:gd name="adj1" fmla="val 16115718"/>
                <a:gd name="adj2" fmla="val 0"/>
              </a:avLst>
            </a:prstGeom>
            <a:ln w="1016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Boog 10">
              <a:extLst>
                <a:ext uri="{FF2B5EF4-FFF2-40B4-BE49-F238E27FC236}">
                  <a16:creationId xmlns:a16="http://schemas.microsoft.com/office/drawing/2014/main" id="{A57BA2D6-DBB2-0407-875A-47EFCE1A79F1}"/>
                </a:ext>
              </a:extLst>
            </p:cNvPr>
            <p:cNvSpPr/>
            <p:nvPr/>
          </p:nvSpPr>
          <p:spPr>
            <a:xfrm rot="10800000">
              <a:off x="7550051" y="4583901"/>
              <a:ext cx="792000" cy="792000"/>
            </a:xfrm>
            <a:prstGeom prst="arc">
              <a:avLst>
                <a:gd name="adj1" fmla="val 16200000"/>
                <a:gd name="adj2" fmla="val 5420031"/>
              </a:avLst>
            </a:prstGeom>
            <a:ln w="254000">
              <a:gradFill flip="none" rotWithShape="1">
                <a:gsLst>
                  <a:gs pos="0">
                    <a:srgbClr val="FF0000"/>
                  </a:gs>
                  <a:gs pos="100000">
                    <a:srgbClr val="C84B80"/>
                  </a:gs>
                </a:gsLst>
                <a:lin ang="165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Boog 11">
              <a:extLst>
                <a:ext uri="{FF2B5EF4-FFF2-40B4-BE49-F238E27FC236}">
                  <a16:creationId xmlns:a16="http://schemas.microsoft.com/office/drawing/2014/main" id="{DDA372BA-AC27-8231-12EF-F1994B6E18D1}"/>
                </a:ext>
              </a:extLst>
            </p:cNvPr>
            <p:cNvSpPr/>
            <p:nvPr/>
          </p:nvSpPr>
          <p:spPr>
            <a:xfrm>
              <a:off x="8290800" y="5377595"/>
              <a:ext cx="792000" cy="792000"/>
            </a:xfrm>
            <a:prstGeom prst="arc">
              <a:avLst>
                <a:gd name="adj1" fmla="val 16200000"/>
                <a:gd name="adj2" fmla="val 5420031"/>
              </a:avLst>
            </a:prstGeom>
            <a:ln w="254000">
              <a:gradFill>
                <a:gsLst>
                  <a:gs pos="0">
                    <a:srgbClr val="A85897"/>
                  </a:gs>
                  <a:gs pos="100000">
                    <a:srgbClr val="0070C0"/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Boog 12">
              <a:extLst>
                <a:ext uri="{FF2B5EF4-FFF2-40B4-BE49-F238E27FC236}">
                  <a16:creationId xmlns:a16="http://schemas.microsoft.com/office/drawing/2014/main" id="{B70D0F54-B396-452F-C41B-0D97C4A2292F}"/>
                </a:ext>
              </a:extLst>
            </p:cNvPr>
            <p:cNvSpPr/>
            <p:nvPr/>
          </p:nvSpPr>
          <p:spPr>
            <a:xfrm rot="10800000">
              <a:off x="7551680" y="5913530"/>
              <a:ext cx="273561" cy="255639"/>
            </a:xfrm>
            <a:prstGeom prst="arc">
              <a:avLst>
                <a:gd name="adj1" fmla="val 16200000"/>
                <a:gd name="adj2" fmla="val 5416196"/>
              </a:avLst>
            </a:prstGeom>
            <a:ln w="1016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Rechte verbindingslijn 13">
              <a:extLst>
                <a:ext uri="{FF2B5EF4-FFF2-40B4-BE49-F238E27FC236}">
                  <a16:creationId xmlns:a16="http://schemas.microsoft.com/office/drawing/2014/main" id="{49AC9D8A-7558-09B3-864D-02CFCB720306}"/>
                </a:ext>
              </a:extLst>
            </p:cNvPr>
            <p:cNvCxnSpPr>
              <a:cxnSpLocks/>
            </p:cNvCxnSpPr>
            <p:nvPr/>
          </p:nvCxnSpPr>
          <p:spPr>
            <a:xfrm>
              <a:off x="7946050" y="5377438"/>
              <a:ext cx="740750" cy="0"/>
            </a:xfrm>
            <a:prstGeom prst="line">
              <a:avLst/>
            </a:prstGeom>
            <a:ln w="254000">
              <a:gradFill flip="none" rotWithShape="1">
                <a:gsLst>
                  <a:gs pos="0">
                    <a:srgbClr val="C84B80"/>
                  </a:gs>
                  <a:gs pos="100000">
                    <a:srgbClr val="A85897"/>
                  </a:gs>
                </a:gsLst>
                <a:lin ang="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Boog 30">
              <a:extLst>
                <a:ext uri="{FF2B5EF4-FFF2-40B4-BE49-F238E27FC236}">
                  <a16:creationId xmlns:a16="http://schemas.microsoft.com/office/drawing/2014/main" id="{7F6DFF51-89FF-0FD4-11E6-06588CA083CD}"/>
                </a:ext>
              </a:extLst>
            </p:cNvPr>
            <p:cNvSpPr/>
            <p:nvPr/>
          </p:nvSpPr>
          <p:spPr>
            <a:xfrm rot="5400000">
              <a:off x="8003603" y="5605549"/>
              <a:ext cx="334119" cy="282084"/>
            </a:xfrm>
            <a:prstGeom prst="arc">
              <a:avLst>
                <a:gd name="adj1" fmla="val 16200000"/>
                <a:gd name="adj2" fmla="val 10626"/>
              </a:avLst>
            </a:prstGeom>
            <a:ln w="1016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Rechte verbindingslijn 39">
              <a:extLst>
                <a:ext uri="{FF2B5EF4-FFF2-40B4-BE49-F238E27FC236}">
                  <a16:creationId xmlns:a16="http://schemas.microsoft.com/office/drawing/2014/main" id="{A9157BA2-2A81-B52B-E6DC-A5D1B9E2DB7A}"/>
                </a:ext>
              </a:extLst>
            </p:cNvPr>
            <p:cNvCxnSpPr>
              <a:cxnSpLocks/>
            </p:cNvCxnSpPr>
            <p:nvPr/>
          </p:nvCxnSpPr>
          <p:spPr>
            <a:xfrm>
              <a:off x="7687563" y="5912647"/>
              <a:ext cx="482428" cy="0"/>
            </a:xfrm>
            <a:prstGeom prst="line">
              <a:avLst/>
            </a:prstGeom>
            <a:ln w="1016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F11ADF2E-04C2-101E-58BA-C45BF4738493}"/>
                </a:ext>
              </a:extLst>
            </p:cNvPr>
            <p:cNvGrpSpPr/>
            <p:nvPr/>
          </p:nvGrpSpPr>
          <p:grpSpPr>
            <a:xfrm>
              <a:off x="6984607" y="359350"/>
              <a:ext cx="2654913" cy="3821561"/>
              <a:chOff x="4768543" y="1518219"/>
              <a:chExt cx="2654913" cy="3821561"/>
            </a:xfrm>
          </p:grpSpPr>
          <p:sp>
            <p:nvSpPr>
              <p:cNvPr id="70" name="Vrije vorm: vorm 69">
                <a:extLst>
                  <a:ext uri="{FF2B5EF4-FFF2-40B4-BE49-F238E27FC236}">
                    <a16:creationId xmlns:a16="http://schemas.microsoft.com/office/drawing/2014/main" id="{D154394D-8E87-BCA5-2FCF-9D4366429B17}"/>
                  </a:ext>
                </a:extLst>
              </p:cNvPr>
              <p:cNvSpPr/>
              <p:nvPr/>
            </p:nvSpPr>
            <p:spPr>
              <a:xfrm>
                <a:off x="4951422" y="1672864"/>
                <a:ext cx="2295460" cy="2888243"/>
              </a:xfrm>
              <a:custGeom>
                <a:avLst/>
                <a:gdLst>
                  <a:gd name="connsiteX0" fmla="*/ 1059443 w 2295460"/>
                  <a:gd name="connsiteY0" fmla="*/ 0 h 2888243"/>
                  <a:gd name="connsiteX1" fmla="*/ 441435 w 2295460"/>
                  <a:gd name="connsiteY1" fmla="*/ 258555 h 2888243"/>
                  <a:gd name="connsiteX2" fmla="*/ 81981 w 2295460"/>
                  <a:gd name="connsiteY2" fmla="*/ 592784 h 2888243"/>
                  <a:gd name="connsiteX3" fmla="*/ 0 w 2295460"/>
                  <a:gd name="connsiteY3" fmla="*/ 1040525 h 2888243"/>
                  <a:gd name="connsiteX4" fmla="*/ 0 w 2295460"/>
                  <a:gd name="connsiteY4" fmla="*/ 1437816 h 2888243"/>
                  <a:gd name="connsiteX5" fmla="*/ 182880 w 2295460"/>
                  <a:gd name="connsiteY5" fmla="*/ 1809882 h 2888243"/>
                  <a:gd name="connsiteX6" fmla="*/ 422516 w 2295460"/>
                  <a:gd name="connsiteY6" fmla="*/ 2074742 h 2888243"/>
                  <a:gd name="connsiteX7" fmla="*/ 504497 w 2295460"/>
                  <a:gd name="connsiteY7" fmla="*/ 2326991 h 2888243"/>
                  <a:gd name="connsiteX8" fmla="*/ 599090 w 2295460"/>
                  <a:gd name="connsiteY8" fmla="*/ 2787344 h 2888243"/>
                  <a:gd name="connsiteX9" fmla="*/ 813501 w 2295460"/>
                  <a:gd name="connsiteY9" fmla="*/ 2888243 h 2888243"/>
                  <a:gd name="connsiteX10" fmla="*/ 1570246 w 2295460"/>
                  <a:gd name="connsiteY10" fmla="*/ 2881937 h 2888243"/>
                  <a:gd name="connsiteX11" fmla="*/ 1753126 w 2295460"/>
                  <a:gd name="connsiteY11" fmla="*/ 2579239 h 2888243"/>
                  <a:gd name="connsiteX12" fmla="*/ 1822494 w 2295460"/>
                  <a:gd name="connsiteY12" fmla="*/ 2200867 h 2888243"/>
                  <a:gd name="connsiteX13" fmla="*/ 2150417 w 2295460"/>
                  <a:gd name="connsiteY13" fmla="*/ 1790963 h 2888243"/>
                  <a:gd name="connsiteX14" fmla="*/ 2295460 w 2295460"/>
                  <a:gd name="connsiteY14" fmla="*/ 1273854 h 2888243"/>
                  <a:gd name="connsiteX15" fmla="*/ 2282847 w 2295460"/>
                  <a:gd name="connsiteY15" fmla="*/ 807195 h 2888243"/>
                  <a:gd name="connsiteX16" fmla="*/ 2049518 w 2295460"/>
                  <a:gd name="connsiteY16" fmla="*/ 422516 h 2888243"/>
                  <a:gd name="connsiteX17" fmla="*/ 1765738 w 2295460"/>
                  <a:gd name="connsiteY17" fmla="*/ 182880 h 2888243"/>
                  <a:gd name="connsiteX18" fmla="*/ 1412591 w 2295460"/>
                  <a:gd name="connsiteY18" fmla="*/ 44144 h 2888243"/>
                  <a:gd name="connsiteX19" fmla="*/ 1059443 w 2295460"/>
                  <a:gd name="connsiteY19" fmla="*/ 0 h 2888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95460" h="2888243">
                    <a:moveTo>
                      <a:pt x="1059443" y="0"/>
                    </a:moveTo>
                    <a:lnTo>
                      <a:pt x="441435" y="258555"/>
                    </a:lnTo>
                    <a:lnTo>
                      <a:pt x="81981" y="592784"/>
                    </a:lnTo>
                    <a:lnTo>
                      <a:pt x="0" y="1040525"/>
                    </a:lnTo>
                    <a:lnTo>
                      <a:pt x="0" y="1437816"/>
                    </a:lnTo>
                    <a:lnTo>
                      <a:pt x="182880" y="1809882"/>
                    </a:lnTo>
                    <a:lnTo>
                      <a:pt x="422516" y="2074742"/>
                    </a:lnTo>
                    <a:lnTo>
                      <a:pt x="504497" y="2326991"/>
                    </a:lnTo>
                    <a:lnTo>
                      <a:pt x="599090" y="2787344"/>
                    </a:lnTo>
                    <a:lnTo>
                      <a:pt x="813501" y="2888243"/>
                    </a:lnTo>
                    <a:lnTo>
                      <a:pt x="1570246" y="2881937"/>
                    </a:lnTo>
                    <a:lnTo>
                      <a:pt x="1753126" y="2579239"/>
                    </a:lnTo>
                    <a:lnTo>
                      <a:pt x="1822494" y="2200867"/>
                    </a:lnTo>
                    <a:lnTo>
                      <a:pt x="2150417" y="1790963"/>
                    </a:lnTo>
                    <a:lnTo>
                      <a:pt x="2295460" y="1273854"/>
                    </a:lnTo>
                    <a:lnTo>
                      <a:pt x="2282847" y="807195"/>
                    </a:lnTo>
                    <a:lnTo>
                      <a:pt x="2049518" y="422516"/>
                    </a:lnTo>
                    <a:lnTo>
                      <a:pt x="1765738" y="182880"/>
                    </a:lnTo>
                    <a:lnTo>
                      <a:pt x="1412591" y="44144"/>
                    </a:lnTo>
                    <a:lnTo>
                      <a:pt x="1059443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rgbClr val="FF0000"/>
                  </a:gs>
                  <a:gs pos="75000">
                    <a:srgbClr val="0070C0">
                      <a:alpha val="86000"/>
                    </a:srgbClr>
                  </a:gs>
                </a:gsLst>
                <a:lin ang="5400000" scaled="1"/>
                <a:tileRect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71" name="Graphic 70" descr="Huis met effen opvulling">
                <a:extLst>
                  <a:ext uri="{FF2B5EF4-FFF2-40B4-BE49-F238E27FC236}">
                    <a16:creationId xmlns:a16="http://schemas.microsoft.com/office/drawing/2014/main" id="{305E20C5-8D57-8E68-A1DE-CB96CA011D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5349458" y="1989735"/>
                <a:ext cx="1512000" cy="1512000"/>
              </a:xfrm>
              <a:prstGeom prst="rect">
                <a:avLst/>
              </a:prstGeom>
            </p:spPr>
          </p:pic>
          <p:sp>
            <p:nvSpPr>
              <p:cNvPr id="72" name="Rechthoek 71">
                <a:extLst>
                  <a:ext uri="{FF2B5EF4-FFF2-40B4-BE49-F238E27FC236}">
                    <a16:creationId xmlns:a16="http://schemas.microsoft.com/office/drawing/2014/main" id="{F31EF964-513F-E88D-0B38-98D997B08583}"/>
                  </a:ext>
                </a:extLst>
              </p:cNvPr>
              <p:cNvSpPr/>
              <p:nvPr/>
            </p:nvSpPr>
            <p:spPr>
              <a:xfrm>
                <a:off x="5714473" y="4617863"/>
                <a:ext cx="781970" cy="5108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Rechthoek 72">
                <a:extLst>
                  <a:ext uri="{FF2B5EF4-FFF2-40B4-BE49-F238E27FC236}">
                    <a16:creationId xmlns:a16="http://schemas.microsoft.com/office/drawing/2014/main" id="{DDC65460-C822-E4A2-5A60-1DA6409830AD}"/>
                  </a:ext>
                </a:extLst>
              </p:cNvPr>
              <p:cNvSpPr/>
              <p:nvPr/>
            </p:nvSpPr>
            <p:spPr>
              <a:xfrm>
                <a:off x="6357189" y="2363698"/>
                <a:ext cx="15850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B300FFFA-AF47-55D4-FE1D-C84A9CF9FCC4}"/>
                  </a:ext>
                </a:extLst>
              </p:cNvPr>
              <p:cNvSpPr/>
              <p:nvPr/>
            </p:nvSpPr>
            <p:spPr>
              <a:xfrm>
                <a:off x="6337935" y="2320271"/>
                <a:ext cx="15850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hthoek 74">
                <a:extLst>
                  <a:ext uri="{FF2B5EF4-FFF2-40B4-BE49-F238E27FC236}">
                    <a16:creationId xmlns:a16="http://schemas.microsoft.com/office/drawing/2014/main" id="{DF9AC104-2938-0189-6A1D-7979C76DB235}"/>
                  </a:ext>
                </a:extLst>
              </p:cNvPr>
              <p:cNvSpPr/>
              <p:nvPr/>
            </p:nvSpPr>
            <p:spPr>
              <a:xfrm>
                <a:off x="6329785" y="2284083"/>
                <a:ext cx="15850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Rechthoek 75">
                <a:extLst>
                  <a:ext uri="{FF2B5EF4-FFF2-40B4-BE49-F238E27FC236}">
                    <a16:creationId xmlns:a16="http://schemas.microsoft.com/office/drawing/2014/main" id="{E920D314-8C38-BFAB-C29D-454CDA670B5A}"/>
                  </a:ext>
                </a:extLst>
              </p:cNvPr>
              <p:cNvSpPr/>
              <p:nvPr/>
            </p:nvSpPr>
            <p:spPr>
              <a:xfrm>
                <a:off x="6337935" y="2247895"/>
                <a:ext cx="15850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hthoekige driehoek 76">
                <a:extLst>
                  <a:ext uri="{FF2B5EF4-FFF2-40B4-BE49-F238E27FC236}">
                    <a16:creationId xmlns:a16="http://schemas.microsoft.com/office/drawing/2014/main" id="{A2CE29B8-F0BA-6EA0-B25E-936F4DFC7897}"/>
                  </a:ext>
                </a:extLst>
              </p:cNvPr>
              <p:cNvSpPr/>
              <p:nvPr/>
            </p:nvSpPr>
            <p:spPr>
              <a:xfrm rot="10680000">
                <a:off x="6343981" y="2399892"/>
                <a:ext cx="144000" cy="144000"/>
              </a:xfrm>
              <a:prstGeom prst="rtTriangle">
                <a:avLst/>
              </a:prstGeom>
              <a:solidFill>
                <a:srgbClr val="FA030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hthoekige driehoek 77">
                <a:extLst>
                  <a:ext uri="{FF2B5EF4-FFF2-40B4-BE49-F238E27FC236}">
                    <a16:creationId xmlns:a16="http://schemas.microsoft.com/office/drawing/2014/main" id="{4D9C9B5B-D6A7-AF8A-A130-42366B4341E4}"/>
                  </a:ext>
                </a:extLst>
              </p:cNvPr>
              <p:cNvSpPr/>
              <p:nvPr/>
            </p:nvSpPr>
            <p:spPr>
              <a:xfrm rot="10680000">
                <a:off x="6380346" y="2435318"/>
                <a:ext cx="108000" cy="108000"/>
              </a:xfrm>
              <a:prstGeom prst="rtTriangle">
                <a:avLst/>
              </a:prstGeom>
              <a:solidFill>
                <a:srgbClr val="F1080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Rechthoekige driehoek 78">
                <a:extLst>
                  <a:ext uri="{FF2B5EF4-FFF2-40B4-BE49-F238E27FC236}">
                    <a16:creationId xmlns:a16="http://schemas.microsoft.com/office/drawing/2014/main" id="{164EF51E-3F59-F357-7F96-1ED642D2C76B}"/>
                  </a:ext>
                </a:extLst>
              </p:cNvPr>
              <p:cNvSpPr/>
              <p:nvPr/>
            </p:nvSpPr>
            <p:spPr>
              <a:xfrm rot="10680000">
                <a:off x="6419962" y="2474435"/>
                <a:ext cx="72000" cy="72000"/>
              </a:xfrm>
              <a:prstGeom prst="rtTriangle">
                <a:avLst/>
              </a:prstGeom>
              <a:solidFill>
                <a:srgbClr val="EA0C1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Rechthoekige driehoek 79">
                <a:extLst>
                  <a:ext uri="{FF2B5EF4-FFF2-40B4-BE49-F238E27FC236}">
                    <a16:creationId xmlns:a16="http://schemas.microsoft.com/office/drawing/2014/main" id="{0F17FD77-546F-644A-73C1-946D998084DC}"/>
                  </a:ext>
                </a:extLst>
              </p:cNvPr>
              <p:cNvSpPr/>
              <p:nvPr/>
            </p:nvSpPr>
            <p:spPr>
              <a:xfrm rot="10680000">
                <a:off x="6438062" y="2492435"/>
                <a:ext cx="36000" cy="36000"/>
              </a:xfrm>
              <a:prstGeom prst="rtTriangle">
                <a:avLst/>
              </a:prstGeom>
              <a:solidFill>
                <a:srgbClr val="EA0C1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81" name="Afbeelding 80" descr="Afbeelding met zwart, duisternis&#10;&#10;Door AI gegenereerde inhoud is mogelijk onjuist.">
                <a:extLst>
                  <a:ext uri="{FF2B5EF4-FFF2-40B4-BE49-F238E27FC236}">
                    <a16:creationId xmlns:a16="http://schemas.microsoft.com/office/drawing/2014/main" id="{AADE799F-E1C9-27FB-A43B-80BE6C129B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291" t="23267" r="23403"/>
              <a:stretch/>
            </p:blipFill>
            <p:spPr>
              <a:xfrm>
                <a:off x="4768543" y="1518219"/>
                <a:ext cx="2654913" cy="382156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70003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9CDE8B-C9A0-2C30-8A76-F9174165E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kstvak 35">
            <a:extLst>
              <a:ext uri="{FF2B5EF4-FFF2-40B4-BE49-F238E27FC236}">
                <a16:creationId xmlns:a16="http://schemas.microsoft.com/office/drawing/2014/main" id="{E9029DC3-E3D7-B63E-E218-EAEA728ED7D1}"/>
              </a:ext>
            </a:extLst>
          </p:cNvPr>
          <p:cNvSpPr txBox="1"/>
          <p:nvPr/>
        </p:nvSpPr>
        <p:spPr>
          <a:xfrm>
            <a:off x="613457" y="578734"/>
            <a:ext cx="265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Full logo – Dark mode</a:t>
            </a:r>
          </a:p>
        </p:txBody>
      </p: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DF849851-2F4B-DD65-8AC3-CC26138F2123}"/>
              </a:ext>
            </a:extLst>
          </p:cNvPr>
          <p:cNvCxnSpPr>
            <a:cxnSpLocks/>
          </p:cNvCxnSpPr>
          <p:nvPr/>
        </p:nvCxnSpPr>
        <p:spPr>
          <a:xfrm flipH="1" flipV="1">
            <a:off x="9157311" y="2343442"/>
            <a:ext cx="112" cy="2089719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189B7256-294A-57CD-41B4-31A9E469CD72}"/>
              </a:ext>
            </a:extLst>
          </p:cNvPr>
          <p:cNvCxnSpPr>
            <a:cxnSpLocks/>
          </p:cNvCxnSpPr>
          <p:nvPr/>
        </p:nvCxnSpPr>
        <p:spPr>
          <a:xfrm flipV="1">
            <a:off x="8311469" y="3797775"/>
            <a:ext cx="0" cy="1949723"/>
          </a:xfrm>
          <a:prstGeom prst="line">
            <a:avLst/>
          </a:prstGeom>
          <a:ln w="1016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kstvak 17">
            <a:extLst>
              <a:ext uri="{FF2B5EF4-FFF2-40B4-BE49-F238E27FC236}">
                <a16:creationId xmlns:a16="http://schemas.microsoft.com/office/drawing/2014/main" id="{58A5624F-1D02-1A4C-33C6-187009711603}"/>
              </a:ext>
            </a:extLst>
          </p:cNvPr>
          <p:cNvSpPr txBox="1"/>
          <p:nvPr/>
        </p:nvSpPr>
        <p:spPr>
          <a:xfrm>
            <a:off x="1767489" y="3870211"/>
            <a:ext cx="590331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0" b="1" dirty="0">
                <a:solidFill>
                  <a:schemeClr val="bg1"/>
                </a:solidFill>
              </a:rPr>
              <a:t>IDEA</a:t>
            </a:r>
          </a:p>
        </p:txBody>
      </p:sp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75C4DD61-7332-0A12-F241-CF510FB48811}"/>
              </a:ext>
            </a:extLst>
          </p:cNvPr>
          <p:cNvCxnSpPr>
            <a:cxnSpLocks/>
          </p:cNvCxnSpPr>
          <p:nvPr/>
        </p:nvCxnSpPr>
        <p:spPr>
          <a:xfrm>
            <a:off x="7688460" y="6170019"/>
            <a:ext cx="998340" cy="0"/>
          </a:xfrm>
          <a:prstGeom prst="line">
            <a:avLst/>
          </a:prstGeom>
          <a:ln w="2540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8756F14D-0259-855C-D0C1-B634E086DA13}"/>
              </a:ext>
            </a:extLst>
          </p:cNvPr>
          <p:cNvCxnSpPr>
            <a:cxnSpLocks/>
          </p:cNvCxnSpPr>
          <p:nvPr/>
        </p:nvCxnSpPr>
        <p:spPr>
          <a:xfrm>
            <a:off x="7946050" y="4583687"/>
            <a:ext cx="1067416" cy="0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Boog 8">
            <a:extLst>
              <a:ext uri="{FF2B5EF4-FFF2-40B4-BE49-F238E27FC236}">
                <a16:creationId xmlns:a16="http://schemas.microsoft.com/office/drawing/2014/main" id="{A56B6363-CEEA-872E-DC9A-7E025BF7C191}"/>
              </a:ext>
            </a:extLst>
          </p:cNvPr>
          <p:cNvSpPr/>
          <p:nvPr/>
        </p:nvSpPr>
        <p:spPr>
          <a:xfrm rot="5400000">
            <a:off x="8869466" y="4290786"/>
            <a:ext cx="288000" cy="288000"/>
          </a:xfrm>
          <a:prstGeom prst="arc">
            <a:avLst>
              <a:gd name="adj1" fmla="val 16115718"/>
              <a:gd name="adj2" fmla="val 0"/>
            </a:avLst>
          </a:prstGeom>
          <a:ln w="1016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Boog 10">
            <a:extLst>
              <a:ext uri="{FF2B5EF4-FFF2-40B4-BE49-F238E27FC236}">
                <a16:creationId xmlns:a16="http://schemas.microsoft.com/office/drawing/2014/main" id="{9A19F3C6-E052-AEF0-4319-2172901FCA71}"/>
              </a:ext>
            </a:extLst>
          </p:cNvPr>
          <p:cNvSpPr/>
          <p:nvPr/>
        </p:nvSpPr>
        <p:spPr>
          <a:xfrm rot="10800000">
            <a:off x="7550051" y="4583901"/>
            <a:ext cx="792000" cy="792000"/>
          </a:xfrm>
          <a:prstGeom prst="arc">
            <a:avLst>
              <a:gd name="adj1" fmla="val 16200000"/>
              <a:gd name="adj2" fmla="val 5420031"/>
            </a:avLst>
          </a:prstGeom>
          <a:ln w="254000">
            <a:gradFill flip="none" rotWithShape="1">
              <a:gsLst>
                <a:gs pos="0">
                  <a:srgbClr val="FF0000"/>
                </a:gs>
                <a:gs pos="100000">
                  <a:srgbClr val="C84B80"/>
                </a:gs>
              </a:gsLst>
              <a:lin ang="16500000" scaled="0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Boog 11">
            <a:extLst>
              <a:ext uri="{FF2B5EF4-FFF2-40B4-BE49-F238E27FC236}">
                <a16:creationId xmlns:a16="http://schemas.microsoft.com/office/drawing/2014/main" id="{4EEEABAF-5A0C-581C-BBDF-C9F565797103}"/>
              </a:ext>
            </a:extLst>
          </p:cNvPr>
          <p:cNvSpPr/>
          <p:nvPr/>
        </p:nvSpPr>
        <p:spPr>
          <a:xfrm>
            <a:off x="8290800" y="5377595"/>
            <a:ext cx="792000" cy="792000"/>
          </a:xfrm>
          <a:prstGeom prst="arc">
            <a:avLst>
              <a:gd name="adj1" fmla="val 16200000"/>
              <a:gd name="adj2" fmla="val 5420031"/>
            </a:avLst>
          </a:prstGeom>
          <a:ln w="254000">
            <a:gradFill>
              <a:gsLst>
                <a:gs pos="0">
                  <a:srgbClr val="A85897"/>
                </a:gs>
                <a:gs pos="100000">
                  <a:srgbClr val="0070C0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Boog 12">
            <a:extLst>
              <a:ext uri="{FF2B5EF4-FFF2-40B4-BE49-F238E27FC236}">
                <a16:creationId xmlns:a16="http://schemas.microsoft.com/office/drawing/2014/main" id="{82AA2F0A-262B-ED4F-EFD8-620D894818AD}"/>
              </a:ext>
            </a:extLst>
          </p:cNvPr>
          <p:cNvSpPr/>
          <p:nvPr/>
        </p:nvSpPr>
        <p:spPr>
          <a:xfrm rot="10800000">
            <a:off x="7551680" y="5913530"/>
            <a:ext cx="273561" cy="255639"/>
          </a:xfrm>
          <a:prstGeom prst="arc">
            <a:avLst>
              <a:gd name="adj1" fmla="val 16200000"/>
              <a:gd name="adj2" fmla="val 5416196"/>
            </a:avLst>
          </a:prstGeom>
          <a:ln w="1016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E552F46F-7BC3-6D46-1A0A-4A87606BE2F7}"/>
              </a:ext>
            </a:extLst>
          </p:cNvPr>
          <p:cNvCxnSpPr>
            <a:cxnSpLocks/>
          </p:cNvCxnSpPr>
          <p:nvPr/>
        </p:nvCxnSpPr>
        <p:spPr>
          <a:xfrm>
            <a:off x="7946050" y="5377438"/>
            <a:ext cx="740750" cy="0"/>
          </a:xfrm>
          <a:prstGeom prst="line">
            <a:avLst/>
          </a:prstGeom>
          <a:ln w="254000">
            <a:gradFill flip="none" rotWithShape="1">
              <a:gsLst>
                <a:gs pos="0">
                  <a:srgbClr val="C84B80"/>
                </a:gs>
                <a:gs pos="100000">
                  <a:srgbClr val="A85897"/>
                </a:gs>
              </a:gsLst>
              <a:lin ang="0" scaled="0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Boog 30">
            <a:extLst>
              <a:ext uri="{FF2B5EF4-FFF2-40B4-BE49-F238E27FC236}">
                <a16:creationId xmlns:a16="http://schemas.microsoft.com/office/drawing/2014/main" id="{FD3CC2C9-468F-1E7D-D6C3-BD0D0BAFD056}"/>
              </a:ext>
            </a:extLst>
          </p:cNvPr>
          <p:cNvSpPr/>
          <p:nvPr/>
        </p:nvSpPr>
        <p:spPr>
          <a:xfrm rot="5400000">
            <a:off x="8003603" y="5605549"/>
            <a:ext cx="334119" cy="282084"/>
          </a:xfrm>
          <a:prstGeom prst="arc">
            <a:avLst>
              <a:gd name="adj1" fmla="val 16200000"/>
              <a:gd name="adj2" fmla="val 10626"/>
            </a:avLst>
          </a:prstGeom>
          <a:ln w="1016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4E82E7B7-8C0E-DAFC-50D3-3596C9A7BAC7}"/>
              </a:ext>
            </a:extLst>
          </p:cNvPr>
          <p:cNvCxnSpPr>
            <a:cxnSpLocks/>
          </p:cNvCxnSpPr>
          <p:nvPr/>
        </p:nvCxnSpPr>
        <p:spPr>
          <a:xfrm>
            <a:off x="7687563" y="5912647"/>
            <a:ext cx="482428" cy="0"/>
          </a:xfrm>
          <a:prstGeom prst="line">
            <a:avLst/>
          </a:prstGeom>
          <a:ln w="1016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6F7CDBA-D553-6685-9AF2-DB4D77BB90A0}"/>
              </a:ext>
            </a:extLst>
          </p:cNvPr>
          <p:cNvGrpSpPr/>
          <p:nvPr/>
        </p:nvGrpSpPr>
        <p:grpSpPr>
          <a:xfrm>
            <a:off x="6964805" y="370240"/>
            <a:ext cx="2651990" cy="3820491"/>
            <a:chOff x="4779463" y="1518754"/>
            <a:chExt cx="2651990" cy="3820491"/>
          </a:xfrm>
        </p:grpSpPr>
        <p:sp>
          <p:nvSpPr>
            <p:cNvPr id="26" name="Vrije vorm: vorm 9">
              <a:extLst>
                <a:ext uri="{FF2B5EF4-FFF2-40B4-BE49-F238E27FC236}">
                  <a16:creationId xmlns:a16="http://schemas.microsoft.com/office/drawing/2014/main" id="{95ADD44C-E257-E156-15A8-9ED19C27C408}"/>
                </a:ext>
              </a:extLst>
            </p:cNvPr>
            <p:cNvSpPr/>
            <p:nvPr/>
          </p:nvSpPr>
          <p:spPr>
            <a:xfrm>
              <a:off x="4951422" y="1672864"/>
              <a:ext cx="2295460" cy="2888243"/>
            </a:xfrm>
            <a:custGeom>
              <a:avLst/>
              <a:gdLst>
                <a:gd name="connsiteX0" fmla="*/ 1059443 w 2295460"/>
                <a:gd name="connsiteY0" fmla="*/ 0 h 2888243"/>
                <a:gd name="connsiteX1" fmla="*/ 441435 w 2295460"/>
                <a:gd name="connsiteY1" fmla="*/ 258555 h 2888243"/>
                <a:gd name="connsiteX2" fmla="*/ 81981 w 2295460"/>
                <a:gd name="connsiteY2" fmla="*/ 592784 h 2888243"/>
                <a:gd name="connsiteX3" fmla="*/ 0 w 2295460"/>
                <a:gd name="connsiteY3" fmla="*/ 1040525 h 2888243"/>
                <a:gd name="connsiteX4" fmla="*/ 0 w 2295460"/>
                <a:gd name="connsiteY4" fmla="*/ 1437816 h 2888243"/>
                <a:gd name="connsiteX5" fmla="*/ 182880 w 2295460"/>
                <a:gd name="connsiteY5" fmla="*/ 1809882 h 2888243"/>
                <a:gd name="connsiteX6" fmla="*/ 422516 w 2295460"/>
                <a:gd name="connsiteY6" fmla="*/ 2074742 h 2888243"/>
                <a:gd name="connsiteX7" fmla="*/ 504497 w 2295460"/>
                <a:gd name="connsiteY7" fmla="*/ 2326991 h 2888243"/>
                <a:gd name="connsiteX8" fmla="*/ 599090 w 2295460"/>
                <a:gd name="connsiteY8" fmla="*/ 2787344 h 2888243"/>
                <a:gd name="connsiteX9" fmla="*/ 813501 w 2295460"/>
                <a:gd name="connsiteY9" fmla="*/ 2888243 h 2888243"/>
                <a:gd name="connsiteX10" fmla="*/ 1570246 w 2295460"/>
                <a:gd name="connsiteY10" fmla="*/ 2881937 h 2888243"/>
                <a:gd name="connsiteX11" fmla="*/ 1753126 w 2295460"/>
                <a:gd name="connsiteY11" fmla="*/ 2579239 h 2888243"/>
                <a:gd name="connsiteX12" fmla="*/ 1822494 w 2295460"/>
                <a:gd name="connsiteY12" fmla="*/ 2200867 h 2888243"/>
                <a:gd name="connsiteX13" fmla="*/ 2150417 w 2295460"/>
                <a:gd name="connsiteY13" fmla="*/ 1790963 h 2888243"/>
                <a:gd name="connsiteX14" fmla="*/ 2295460 w 2295460"/>
                <a:gd name="connsiteY14" fmla="*/ 1273854 h 2888243"/>
                <a:gd name="connsiteX15" fmla="*/ 2282847 w 2295460"/>
                <a:gd name="connsiteY15" fmla="*/ 807195 h 2888243"/>
                <a:gd name="connsiteX16" fmla="*/ 2049518 w 2295460"/>
                <a:gd name="connsiteY16" fmla="*/ 422516 h 2888243"/>
                <a:gd name="connsiteX17" fmla="*/ 1765738 w 2295460"/>
                <a:gd name="connsiteY17" fmla="*/ 182880 h 2888243"/>
                <a:gd name="connsiteX18" fmla="*/ 1412591 w 2295460"/>
                <a:gd name="connsiteY18" fmla="*/ 44144 h 2888243"/>
                <a:gd name="connsiteX19" fmla="*/ 1059443 w 2295460"/>
                <a:gd name="connsiteY19" fmla="*/ 0 h 28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95460" h="2888243">
                  <a:moveTo>
                    <a:pt x="1059443" y="0"/>
                  </a:moveTo>
                  <a:lnTo>
                    <a:pt x="441435" y="258555"/>
                  </a:lnTo>
                  <a:lnTo>
                    <a:pt x="81981" y="592784"/>
                  </a:lnTo>
                  <a:lnTo>
                    <a:pt x="0" y="1040525"/>
                  </a:lnTo>
                  <a:lnTo>
                    <a:pt x="0" y="1437816"/>
                  </a:lnTo>
                  <a:lnTo>
                    <a:pt x="182880" y="1809882"/>
                  </a:lnTo>
                  <a:lnTo>
                    <a:pt x="422516" y="2074742"/>
                  </a:lnTo>
                  <a:lnTo>
                    <a:pt x="504497" y="2326991"/>
                  </a:lnTo>
                  <a:lnTo>
                    <a:pt x="599090" y="2787344"/>
                  </a:lnTo>
                  <a:lnTo>
                    <a:pt x="813501" y="2888243"/>
                  </a:lnTo>
                  <a:lnTo>
                    <a:pt x="1570246" y="2881937"/>
                  </a:lnTo>
                  <a:lnTo>
                    <a:pt x="1753126" y="2579239"/>
                  </a:lnTo>
                  <a:lnTo>
                    <a:pt x="1822494" y="2200867"/>
                  </a:lnTo>
                  <a:lnTo>
                    <a:pt x="2150417" y="1790963"/>
                  </a:lnTo>
                  <a:lnTo>
                    <a:pt x="2295460" y="1273854"/>
                  </a:lnTo>
                  <a:lnTo>
                    <a:pt x="2282847" y="807195"/>
                  </a:lnTo>
                  <a:lnTo>
                    <a:pt x="2049518" y="422516"/>
                  </a:lnTo>
                  <a:lnTo>
                    <a:pt x="1765738" y="182880"/>
                  </a:lnTo>
                  <a:lnTo>
                    <a:pt x="1412591" y="44144"/>
                  </a:lnTo>
                  <a:lnTo>
                    <a:pt x="1059443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rgbClr val="FF0000"/>
                </a:gs>
                <a:gs pos="75000">
                  <a:srgbClr val="0070C0">
                    <a:alpha val="86000"/>
                  </a:srgb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Graphic 26" descr="Huis met effen opvulling">
              <a:extLst>
                <a:ext uri="{FF2B5EF4-FFF2-40B4-BE49-F238E27FC236}">
                  <a16:creationId xmlns:a16="http://schemas.microsoft.com/office/drawing/2014/main" id="{8E3E9B1F-C44D-0571-9541-DD75AD972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5349458" y="1989735"/>
              <a:ext cx="1512000" cy="1512000"/>
            </a:xfrm>
            <a:prstGeom prst="rect">
              <a:avLst/>
            </a:prstGeom>
          </p:spPr>
        </p:pic>
        <p:sp>
          <p:nvSpPr>
            <p:cNvPr id="28" name="Rechthoek 7">
              <a:extLst>
                <a:ext uri="{FF2B5EF4-FFF2-40B4-BE49-F238E27FC236}">
                  <a16:creationId xmlns:a16="http://schemas.microsoft.com/office/drawing/2014/main" id="{A1AF9732-2237-7D4B-BBAA-88258AB47DB4}"/>
                </a:ext>
              </a:extLst>
            </p:cNvPr>
            <p:cNvSpPr/>
            <p:nvPr/>
          </p:nvSpPr>
          <p:spPr>
            <a:xfrm>
              <a:off x="5714473" y="4617863"/>
              <a:ext cx="781970" cy="51080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hthoek 22">
              <a:extLst>
                <a:ext uri="{FF2B5EF4-FFF2-40B4-BE49-F238E27FC236}">
                  <a16:creationId xmlns:a16="http://schemas.microsoft.com/office/drawing/2014/main" id="{D313C028-F924-7AAC-29B6-E284FF3C69BF}"/>
                </a:ext>
              </a:extLst>
            </p:cNvPr>
            <p:cNvSpPr/>
            <p:nvPr/>
          </p:nvSpPr>
          <p:spPr>
            <a:xfrm>
              <a:off x="6357189" y="2363698"/>
              <a:ext cx="15850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hthoek 23">
              <a:extLst>
                <a:ext uri="{FF2B5EF4-FFF2-40B4-BE49-F238E27FC236}">
                  <a16:creationId xmlns:a16="http://schemas.microsoft.com/office/drawing/2014/main" id="{B414927F-30EC-BD80-0DC9-2EA086665DDC}"/>
                </a:ext>
              </a:extLst>
            </p:cNvPr>
            <p:cNvSpPr/>
            <p:nvPr/>
          </p:nvSpPr>
          <p:spPr>
            <a:xfrm>
              <a:off x="6337935" y="2320271"/>
              <a:ext cx="15850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hthoek 29">
              <a:extLst>
                <a:ext uri="{FF2B5EF4-FFF2-40B4-BE49-F238E27FC236}">
                  <a16:creationId xmlns:a16="http://schemas.microsoft.com/office/drawing/2014/main" id="{A9E6FF16-42E1-CE18-E03D-A69BF7E6B524}"/>
                </a:ext>
              </a:extLst>
            </p:cNvPr>
            <p:cNvSpPr/>
            <p:nvPr/>
          </p:nvSpPr>
          <p:spPr>
            <a:xfrm>
              <a:off x="6329785" y="2284083"/>
              <a:ext cx="15850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hthoek 30">
              <a:extLst>
                <a:ext uri="{FF2B5EF4-FFF2-40B4-BE49-F238E27FC236}">
                  <a16:creationId xmlns:a16="http://schemas.microsoft.com/office/drawing/2014/main" id="{71B21EC2-2D94-8D49-E532-2A5E64A94F7C}"/>
                </a:ext>
              </a:extLst>
            </p:cNvPr>
            <p:cNvSpPr/>
            <p:nvPr/>
          </p:nvSpPr>
          <p:spPr>
            <a:xfrm>
              <a:off x="6337935" y="2247895"/>
              <a:ext cx="15850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hthoekige driehoek 33">
              <a:extLst>
                <a:ext uri="{FF2B5EF4-FFF2-40B4-BE49-F238E27FC236}">
                  <a16:creationId xmlns:a16="http://schemas.microsoft.com/office/drawing/2014/main" id="{11F6802E-752A-0474-9A49-7203A5431A66}"/>
                </a:ext>
              </a:extLst>
            </p:cNvPr>
            <p:cNvSpPr/>
            <p:nvPr/>
          </p:nvSpPr>
          <p:spPr>
            <a:xfrm rot="10680000">
              <a:off x="6343981" y="2399892"/>
              <a:ext cx="144000" cy="144000"/>
            </a:xfrm>
            <a:prstGeom prst="rtTriangle">
              <a:avLst/>
            </a:prstGeom>
            <a:solidFill>
              <a:srgbClr val="FA030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hthoekige driehoek 34">
              <a:extLst>
                <a:ext uri="{FF2B5EF4-FFF2-40B4-BE49-F238E27FC236}">
                  <a16:creationId xmlns:a16="http://schemas.microsoft.com/office/drawing/2014/main" id="{99861560-7066-4396-F1A3-C91E60456702}"/>
                </a:ext>
              </a:extLst>
            </p:cNvPr>
            <p:cNvSpPr/>
            <p:nvPr/>
          </p:nvSpPr>
          <p:spPr>
            <a:xfrm rot="10680000">
              <a:off x="6380346" y="2435318"/>
              <a:ext cx="108000" cy="108000"/>
            </a:xfrm>
            <a:prstGeom prst="rtTriangle">
              <a:avLst/>
            </a:prstGeom>
            <a:solidFill>
              <a:srgbClr val="F1080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hthoekige driehoek 35">
              <a:extLst>
                <a:ext uri="{FF2B5EF4-FFF2-40B4-BE49-F238E27FC236}">
                  <a16:creationId xmlns:a16="http://schemas.microsoft.com/office/drawing/2014/main" id="{9DE120E9-4694-A40C-B5DE-233762E086E7}"/>
                </a:ext>
              </a:extLst>
            </p:cNvPr>
            <p:cNvSpPr/>
            <p:nvPr/>
          </p:nvSpPr>
          <p:spPr>
            <a:xfrm rot="10680000">
              <a:off x="6419962" y="2474435"/>
              <a:ext cx="72000" cy="72000"/>
            </a:xfrm>
            <a:prstGeom prst="rtTriangle">
              <a:avLst/>
            </a:prstGeom>
            <a:solidFill>
              <a:srgbClr val="EA0C1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hthoekige driehoek 36">
              <a:extLst>
                <a:ext uri="{FF2B5EF4-FFF2-40B4-BE49-F238E27FC236}">
                  <a16:creationId xmlns:a16="http://schemas.microsoft.com/office/drawing/2014/main" id="{39B4D176-DF82-5F31-AFC7-E1674969237E}"/>
                </a:ext>
              </a:extLst>
            </p:cNvPr>
            <p:cNvSpPr/>
            <p:nvPr/>
          </p:nvSpPr>
          <p:spPr>
            <a:xfrm rot="10680000">
              <a:off x="6438062" y="2492435"/>
              <a:ext cx="36000" cy="36000"/>
            </a:xfrm>
            <a:prstGeom prst="rtTriangle">
              <a:avLst/>
            </a:prstGeom>
            <a:solidFill>
              <a:srgbClr val="EA0C1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9" name="Picture 38" descr="A white light bulb with a black background&#10;&#10;AI-generated content may be incorrect.">
              <a:extLst>
                <a:ext uri="{FF2B5EF4-FFF2-40B4-BE49-F238E27FC236}">
                  <a16:creationId xmlns:a16="http://schemas.microsoft.com/office/drawing/2014/main" id="{9480984C-A2DE-E960-AD69-EBA654525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63" y="1518754"/>
              <a:ext cx="2651990" cy="3820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8596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CFC3E-D170-10CD-0827-EBD947DE4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kstvak 18">
            <a:extLst>
              <a:ext uri="{FF2B5EF4-FFF2-40B4-BE49-F238E27FC236}">
                <a16:creationId xmlns:a16="http://schemas.microsoft.com/office/drawing/2014/main" id="{B44FF3C5-B000-7040-1D3F-6A9A7D747247}"/>
              </a:ext>
            </a:extLst>
          </p:cNvPr>
          <p:cNvSpPr txBox="1"/>
          <p:nvPr/>
        </p:nvSpPr>
        <p:spPr>
          <a:xfrm>
            <a:off x="613457" y="578734"/>
            <a:ext cx="4210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Minimal icon – Light mode</a:t>
            </a:r>
          </a:p>
        </p:txBody>
      </p:sp>
      <p:sp>
        <p:nvSpPr>
          <p:cNvPr id="10" name="Vrije vorm: vorm 9">
            <a:extLst>
              <a:ext uri="{FF2B5EF4-FFF2-40B4-BE49-F238E27FC236}">
                <a16:creationId xmlns:a16="http://schemas.microsoft.com/office/drawing/2014/main" id="{31096432-5763-DB49-DD5D-93FEC2460A94}"/>
              </a:ext>
            </a:extLst>
          </p:cNvPr>
          <p:cNvSpPr/>
          <p:nvPr/>
        </p:nvSpPr>
        <p:spPr>
          <a:xfrm>
            <a:off x="4951422" y="1672864"/>
            <a:ext cx="2295460" cy="2888243"/>
          </a:xfrm>
          <a:custGeom>
            <a:avLst/>
            <a:gdLst>
              <a:gd name="connsiteX0" fmla="*/ 1059443 w 2295460"/>
              <a:gd name="connsiteY0" fmla="*/ 0 h 2888243"/>
              <a:gd name="connsiteX1" fmla="*/ 441435 w 2295460"/>
              <a:gd name="connsiteY1" fmla="*/ 258555 h 2888243"/>
              <a:gd name="connsiteX2" fmla="*/ 81981 w 2295460"/>
              <a:gd name="connsiteY2" fmla="*/ 592784 h 2888243"/>
              <a:gd name="connsiteX3" fmla="*/ 0 w 2295460"/>
              <a:gd name="connsiteY3" fmla="*/ 1040525 h 2888243"/>
              <a:gd name="connsiteX4" fmla="*/ 0 w 2295460"/>
              <a:gd name="connsiteY4" fmla="*/ 1437816 h 2888243"/>
              <a:gd name="connsiteX5" fmla="*/ 182880 w 2295460"/>
              <a:gd name="connsiteY5" fmla="*/ 1809882 h 2888243"/>
              <a:gd name="connsiteX6" fmla="*/ 422516 w 2295460"/>
              <a:gd name="connsiteY6" fmla="*/ 2074742 h 2888243"/>
              <a:gd name="connsiteX7" fmla="*/ 504497 w 2295460"/>
              <a:gd name="connsiteY7" fmla="*/ 2326991 h 2888243"/>
              <a:gd name="connsiteX8" fmla="*/ 599090 w 2295460"/>
              <a:gd name="connsiteY8" fmla="*/ 2787344 h 2888243"/>
              <a:gd name="connsiteX9" fmla="*/ 813501 w 2295460"/>
              <a:gd name="connsiteY9" fmla="*/ 2888243 h 2888243"/>
              <a:gd name="connsiteX10" fmla="*/ 1570246 w 2295460"/>
              <a:gd name="connsiteY10" fmla="*/ 2881937 h 2888243"/>
              <a:gd name="connsiteX11" fmla="*/ 1753126 w 2295460"/>
              <a:gd name="connsiteY11" fmla="*/ 2579239 h 2888243"/>
              <a:gd name="connsiteX12" fmla="*/ 1822494 w 2295460"/>
              <a:gd name="connsiteY12" fmla="*/ 2200867 h 2888243"/>
              <a:gd name="connsiteX13" fmla="*/ 2150417 w 2295460"/>
              <a:gd name="connsiteY13" fmla="*/ 1790963 h 2888243"/>
              <a:gd name="connsiteX14" fmla="*/ 2295460 w 2295460"/>
              <a:gd name="connsiteY14" fmla="*/ 1273854 h 2888243"/>
              <a:gd name="connsiteX15" fmla="*/ 2282847 w 2295460"/>
              <a:gd name="connsiteY15" fmla="*/ 807195 h 2888243"/>
              <a:gd name="connsiteX16" fmla="*/ 2049518 w 2295460"/>
              <a:gd name="connsiteY16" fmla="*/ 422516 h 2888243"/>
              <a:gd name="connsiteX17" fmla="*/ 1765738 w 2295460"/>
              <a:gd name="connsiteY17" fmla="*/ 182880 h 2888243"/>
              <a:gd name="connsiteX18" fmla="*/ 1412591 w 2295460"/>
              <a:gd name="connsiteY18" fmla="*/ 44144 h 2888243"/>
              <a:gd name="connsiteX19" fmla="*/ 1059443 w 2295460"/>
              <a:gd name="connsiteY19" fmla="*/ 0 h 288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295460" h="2888243">
                <a:moveTo>
                  <a:pt x="1059443" y="0"/>
                </a:moveTo>
                <a:lnTo>
                  <a:pt x="441435" y="258555"/>
                </a:lnTo>
                <a:lnTo>
                  <a:pt x="81981" y="592784"/>
                </a:lnTo>
                <a:lnTo>
                  <a:pt x="0" y="1040525"/>
                </a:lnTo>
                <a:lnTo>
                  <a:pt x="0" y="1437816"/>
                </a:lnTo>
                <a:lnTo>
                  <a:pt x="182880" y="1809882"/>
                </a:lnTo>
                <a:lnTo>
                  <a:pt x="422516" y="2074742"/>
                </a:lnTo>
                <a:lnTo>
                  <a:pt x="504497" y="2326991"/>
                </a:lnTo>
                <a:lnTo>
                  <a:pt x="599090" y="2787344"/>
                </a:lnTo>
                <a:lnTo>
                  <a:pt x="813501" y="2888243"/>
                </a:lnTo>
                <a:lnTo>
                  <a:pt x="1570246" y="2881937"/>
                </a:lnTo>
                <a:lnTo>
                  <a:pt x="1753126" y="2579239"/>
                </a:lnTo>
                <a:lnTo>
                  <a:pt x="1822494" y="2200867"/>
                </a:lnTo>
                <a:lnTo>
                  <a:pt x="2150417" y="1790963"/>
                </a:lnTo>
                <a:lnTo>
                  <a:pt x="2295460" y="1273854"/>
                </a:lnTo>
                <a:lnTo>
                  <a:pt x="2282847" y="807195"/>
                </a:lnTo>
                <a:lnTo>
                  <a:pt x="2049518" y="422516"/>
                </a:lnTo>
                <a:lnTo>
                  <a:pt x="1765738" y="182880"/>
                </a:lnTo>
                <a:lnTo>
                  <a:pt x="1412591" y="44144"/>
                </a:lnTo>
                <a:lnTo>
                  <a:pt x="1059443" y="0"/>
                </a:lnTo>
                <a:close/>
              </a:path>
            </a:pathLst>
          </a:custGeom>
          <a:gradFill flip="none" rotWithShape="1">
            <a:gsLst>
              <a:gs pos="25000">
                <a:srgbClr val="FF0000"/>
              </a:gs>
              <a:gs pos="75000">
                <a:srgbClr val="0070C0">
                  <a:alpha val="86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Graphic 6" descr="Huis met effen opvulling">
            <a:extLst>
              <a:ext uri="{FF2B5EF4-FFF2-40B4-BE49-F238E27FC236}">
                <a16:creationId xmlns:a16="http://schemas.microsoft.com/office/drawing/2014/main" id="{C04A5282-7B5E-44C2-F4BA-BA4D5A09B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349458" y="1989735"/>
            <a:ext cx="1512000" cy="1512000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EF5DC001-E5C5-3DA2-8027-076F8BFEBE6D}"/>
              </a:ext>
            </a:extLst>
          </p:cNvPr>
          <p:cNvSpPr/>
          <p:nvPr/>
        </p:nvSpPr>
        <p:spPr>
          <a:xfrm>
            <a:off x="5714473" y="4617863"/>
            <a:ext cx="781970" cy="5108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22009CBD-7430-F663-9765-F884FF673E0E}"/>
              </a:ext>
            </a:extLst>
          </p:cNvPr>
          <p:cNvSpPr/>
          <p:nvPr/>
        </p:nvSpPr>
        <p:spPr>
          <a:xfrm>
            <a:off x="6357189" y="2363698"/>
            <a:ext cx="158508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9750DEC3-84A7-1604-F11D-E6868E3D9C71}"/>
              </a:ext>
            </a:extLst>
          </p:cNvPr>
          <p:cNvSpPr/>
          <p:nvPr/>
        </p:nvSpPr>
        <p:spPr>
          <a:xfrm>
            <a:off x="6337935" y="2320271"/>
            <a:ext cx="158508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F412B91D-4AE3-5E4D-D217-85C3C0E995FE}"/>
              </a:ext>
            </a:extLst>
          </p:cNvPr>
          <p:cNvSpPr/>
          <p:nvPr/>
        </p:nvSpPr>
        <p:spPr>
          <a:xfrm>
            <a:off x="6329785" y="2284083"/>
            <a:ext cx="158508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08E30AAE-41D7-CCC6-0579-174FC2FCBBBE}"/>
              </a:ext>
            </a:extLst>
          </p:cNvPr>
          <p:cNvSpPr/>
          <p:nvPr/>
        </p:nvSpPr>
        <p:spPr>
          <a:xfrm>
            <a:off x="6337935" y="2247895"/>
            <a:ext cx="158508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hthoekige driehoek 33">
            <a:extLst>
              <a:ext uri="{FF2B5EF4-FFF2-40B4-BE49-F238E27FC236}">
                <a16:creationId xmlns:a16="http://schemas.microsoft.com/office/drawing/2014/main" id="{7D176FB3-3A1E-8482-E466-3223DB6AB7C2}"/>
              </a:ext>
            </a:extLst>
          </p:cNvPr>
          <p:cNvSpPr/>
          <p:nvPr/>
        </p:nvSpPr>
        <p:spPr>
          <a:xfrm rot="10680000">
            <a:off x="6343981" y="2399892"/>
            <a:ext cx="144000" cy="144000"/>
          </a:xfrm>
          <a:prstGeom prst="rtTriangle">
            <a:avLst/>
          </a:prstGeom>
          <a:solidFill>
            <a:srgbClr val="FA03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hthoekige driehoek 34">
            <a:extLst>
              <a:ext uri="{FF2B5EF4-FFF2-40B4-BE49-F238E27FC236}">
                <a16:creationId xmlns:a16="http://schemas.microsoft.com/office/drawing/2014/main" id="{4793F759-CFB8-5D88-84D0-20F3173C5A55}"/>
              </a:ext>
            </a:extLst>
          </p:cNvPr>
          <p:cNvSpPr/>
          <p:nvPr/>
        </p:nvSpPr>
        <p:spPr>
          <a:xfrm rot="10680000">
            <a:off x="6380346" y="2435318"/>
            <a:ext cx="108000" cy="108000"/>
          </a:xfrm>
          <a:prstGeom prst="rtTriangle">
            <a:avLst/>
          </a:prstGeom>
          <a:solidFill>
            <a:srgbClr val="F1080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hthoekige driehoek 35">
            <a:extLst>
              <a:ext uri="{FF2B5EF4-FFF2-40B4-BE49-F238E27FC236}">
                <a16:creationId xmlns:a16="http://schemas.microsoft.com/office/drawing/2014/main" id="{AB1FDB77-CDE2-498F-6610-499AED680374}"/>
              </a:ext>
            </a:extLst>
          </p:cNvPr>
          <p:cNvSpPr/>
          <p:nvPr/>
        </p:nvSpPr>
        <p:spPr>
          <a:xfrm rot="10680000">
            <a:off x="6419962" y="2474435"/>
            <a:ext cx="72000" cy="72000"/>
          </a:xfrm>
          <a:prstGeom prst="rtTriangle">
            <a:avLst/>
          </a:prstGeom>
          <a:solidFill>
            <a:srgbClr val="EA0C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hthoekige driehoek 36">
            <a:extLst>
              <a:ext uri="{FF2B5EF4-FFF2-40B4-BE49-F238E27FC236}">
                <a16:creationId xmlns:a16="http://schemas.microsoft.com/office/drawing/2014/main" id="{E8A6F7A9-0256-B66F-3015-AD32113DE93D}"/>
              </a:ext>
            </a:extLst>
          </p:cNvPr>
          <p:cNvSpPr/>
          <p:nvPr/>
        </p:nvSpPr>
        <p:spPr>
          <a:xfrm rot="10680000">
            <a:off x="6438062" y="2492435"/>
            <a:ext cx="36000" cy="36000"/>
          </a:xfrm>
          <a:prstGeom prst="rtTriangle">
            <a:avLst/>
          </a:prstGeom>
          <a:solidFill>
            <a:srgbClr val="EA0C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Afbeelding 4" descr="Afbeelding met zwart, duisternis&#10;&#10;Door AI gegenereerde inhoud is mogelijk onjuist.">
            <a:extLst>
              <a:ext uri="{FF2B5EF4-FFF2-40B4-BE49-F238E27FC236}">
                <a16:creationId xmlns:a16="http://schemas.microsoft.com/office/drawing/2014/main" id="{97569308-E194-6DA1-53DD-1BBD0CDE74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1" t="23267" r="23403"/>
          <a:stretch/>
        </p:blipFill>
        <p:spPr>
          <a:xfrm>
            <a:off x="4768543" y="1518219"/>
            <a:ext cx="2654913" cy="382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17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095B92-7381-E51D-1A0E-4263654AA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kstvak 18">
            <a:extLst>
              <a:ext uri="{FF2B5EF4-FFF2-40B4-BE49-F238E27FC236}">
                <a16:creationId xmlns:a16="http://schemas.microsoft.com/office/drawing/2014/main" id="{D649DA88-3B3B-827D-E428-853B807D5B9A}"/>
              </a:ext>
            </a:extLst>
          </p:cNvPr>
          <p:cNvSpPr txBox="1"/>
          <p:nvPr/>
        </p:nvSpPr>
        <p:spPr>
          <a:xfrm>
            <a:off x="613457" y="578734"/>
            <a:ext cx="4210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Minimal icon – Dark mode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6B36FE-6DBD-91D7-D013-9C4360FFA92A}"/>
              </a:ext>
            </a:extLst>
          </p:cNvPr>
          <p:cNvGrpSpPr/>
          <p:nvPr/>
        </p:nvGrpSpPr>
        <p:grpSpPr>
          <a:xfrm>
            <a:off x="4779463" y="1518754"/>
            <a:ext cx="2651990" cy="3820491"/>
            <a:chOff x="4779463" y="1518754"/>
            <a:chExt cx="2651990" cy="3820491"/>
          </a:xfrm>
        </p:grpSpPr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4172EF59-E0CA-7B92-10A7-0956A6F1BBD2}"/>
                </a:ext>
              </a:extLst>
            </p:cNvPr>
            <p:cNvSpPr/>
            <p:nvPr/>
          </p:nvSpPr>
          <p:spPr>
            <a:xfrm>
              <a:off x="4951422" y="1672864"/>
              <a:ext cx="2295460" cy="2888243"/>
            </a:xfrm>
            <a:custGeom>
              <a:avLst/>
              <a:gdLst>
                <a:gd name="connsiteX0" fmla="*/ 1059443 w 2295460"/>
                <a:gd name="connsiteY0" fmla="*/ 0 h 2888243"/>
                <a:gd name="connsiteX1" fmla="*/ 441435 w 2295460"/>
                <a:gd name="connsiteY1" fmla="*/ 258555 h 2888243"/>
                <a:gd name="connsiteX2" fmla="*/ 81981 w 2295460"/>
                <a:gd name="connsiteY2" fmla="*/ 592784 h 2888243"/>
                <a:gd name="connsiteX3" fmla="*/ 0 w 2295460"/>
                <a:gd name="connsiteY3" fmla="*/ 1040525 h 2888243"/>
                <a:gd name="connsiteX4" fmla="*/ 0 w 2295460"/>
                <a:gd name="connsiteY4" fmla="*/ 1437816 h 2888243"/>
                <a:gd name="connsiteX5" fmla="*/ 182880 w 2295460"/>
                <a:gd name="connsiteY5" fmla="*/ 1809882 h 2888243"/>
                <a:gd name="connsiteX6" fmla="*/ 422516 w 2295460"/>
                <a:gd name="connsiteY6" fmla="*/ 2074742 h 2888243"/>
                <a:gd name="connsiteX7" fmla="*/ 504497 w 2295460"/>
                <a:gd name="connsiteY7" fmla="*/ 2326991 h 2888243"/>
                <a:gd name="connsiteX8" fmla="*/ 599090 w 2295460"/>
                <a:gd name="connsiteY8" fmla="*/ 2787344 h 2888243"/>
                <a:gd name="connsiteX9" fmla="*/ 813501 w 2295460"/>
                <a:gd name="connsiteY9" fmla="*/ 2888243 h 2888243"/>
                <a:gd name="connsiteX10" fmla="*/ 1570246 w 2295460"/>
                <a:gd name="connsiteY10" fmla="*/ 2881937 h 2888243"/>
                <a:gd name="connsiteX11" fmla="*/ 1753126 w 2295460"/>
                <a:gd name="connsiteY11" fmla="*/ 2579239 h 2888243"/>
                <a:gd name="connsiteX12" fmla="*/ 1822494 w 2295460"/>
                <a:gd name="connsiteY12" fmla="*/ 2200867 h 2888243"/>
                <a:gd name="connsiteX13" fmla="*/ 2150417 w 2295460"/>
                <a:gd name="connsiteY13" fmla="*/ 1790963 h 2888243"/>
                <a:gd name="connsiteX14" fmla="*/ 2295460 w 2295460"/>
                <a:gd name="connsiteY14" fmla="*/ 1273854 h 2888243"/>
                <a:gd name="connsiteX15" fmla="*/ 2282847 w 2295460"/>
                <a:gd name="connsiteY15" fmla="*/ 807195 h 2888243"/>
                <a:gd name="connsiteX16" fmla="*/ 2049518 w 2295460"/>
                <a:gd name="connsiteY16" fmla="*/ 422516 h 2888243"/>
                <a:gd name="connsiteX17" fmla="*/ 1765738 w 2295460"/>
                <a:gd name="connsiteY17" fmla="*/ 182880 h 2888243"/>
                <a:gd name="connsiteX18" fmla="*/ 1412591 w 2295460"/>
                <a:gd name="connsiteY18" fmla="*/ 44144 h 2888243"/>
                <a:gd name="connsiteX19" fmla="*/ 1059443 w 2295460"/>
                <a:gd name="connsiteY19" fmla="*/ 0 h 28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95460" h="2888243">
                  <a:moveTo>
                    <a:pt x="1059443" y="0"/>
                  </a:moveTo>
                  <a:lnTo>
                    <a:pt x="441435" y="258555"/>
                  </a:lnTo>
                  <a:lnTo>
                    <a:pt x="81981" y="592784"/>
                  </a:lnTo>
                  <a:lnTo>
                    <a:pt x="0" y="1040525"/>
                  </a:lnTo>
                  <a:lnTo>
                    <a:pt x="0" y="1437816"/>
                  </a:lnTo>
                  <a:lnTo>
                    <a:pt x="182880" y="1809882"/>
                  </a:lnTo>
                  <a:lnTo>
                    <a:pt x="422516" y="2074742"/>
                  </a:lnTo>
                  <a:lnTo>
                    <a:pt x="504497" y="2326991"/>
                  </a:lnTo>
                  <a:lnTo>
                    <a:pt x="599090" y="2787344"/>
                  </a:lnTo>
                  <a:lnTo>
                    <a:pt x="813501" y="2888243"/>
                  </a:lnTo>
                  <a:lnTo>
                    <a:pt x="1570246" y="2881937"/>
                  </a:lnTo>
                  <a:lnTo>
                    <a:pt x="1753126" y="2579239"/>
                  </a:lnTo>
                  <a:lnTo>
                    <a:pt x="1822494" y="2200867"/>
                  </a:lnTo>
                  <a:lnTo>
                    <a:pt x="2150417" y="1790963"/>
                  </a:lnTo>
                  <a:lnTo>
                    <a:pt x="2295460" y="1273854"/>
                  </a:lnTo>
                  <a:lnTo>
                    <a:pt x="2282847" y="807195"/>
                  </a:lnTo>
                  <a:lnTo>
                    <a:pt x="2049518" y="422516"/>
                  </a:lnTo>
                  <a:lnTo>
                    <a:pt x="1765738" y="182880"/>
                  </a:lnTo>
                  <a:lnTo>
                    <a:pt x="1412591" y="44144"/>
                  </a:lnTo>
                  <a:lnTo>
                    <a:pt x="1059443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rgbClr val="FF0000"/>
                </a:gs>
                <a:gs pos="75000">
                  <a:srgbClr val="0070C0">
                    <a:alpha val="86000"/>
                  </a:srgb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Graphic 6" descr="Huis met effen opvulling">
              <a:extLst>
                <a:ext uri="{FF2B5EF4-FFF2-40B4-BE49-F238E27FC236}">
                  <a16:creationId xmlns:a16="http://schemas.microsoft.com/office/drawing/2014/main" id="{0D59FE08-4B77-2281-326C-D7ACA8C90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5349458" y="1989735"/>
              <a:ext cx="1512000" cy="1512000"/>
            </a:xfrm>
            <a:prstGeom prst="rect">
              <a:avLst/>
            </a:prstGeom>
          </p:spPr>
        </p:pic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87AFBA78-C950-7593-2164-87ED2494B530}"/>
                </a:ext>
              </a:extLst>
            </p:cNvPr>
            <p:cNvSpPr/>
            <p:nvPr/>
          </p:nvSpPr>
          <p:spPr>
            <a:xfrm>
              <a:off x="5714473" y="4617863"/>
              <a:ext cx="781970" cy="51080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26166802-B38F-C435-BC26-235E8CA4CF49}"/>
                </a:ext>
              </a:extLst>
            </p:cNvPr>
            <p:cNvSpPr/>
            <p:nvPr/>
          </p:nvSpPr>
          <p:spPr>
            <a:xfrm>
              <a:off x="6357189" y="2363698"/>
              <a:ext cx="15850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8C234261-1878-2D3B-A029-8C814FB0FEED}"/>
                </a:ext>
              </a:extLst>
            </p:cNvPr>
            <p:cNvSpPr/>
            <p:nvPr/>
          </p:nvSpPr>
          <p:spPr>
            <a:xfrm>
              <a:off x="6337935" y="2320271"/>
              <a:ext cx="15850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C2E98599-8C8F-FFA3-C27A-A470E381E14E}"/>
                </a:ext>
              </a:extLst>
            </p:cNvPr>
            <p:cNvSpPr/>
            <p:nvPr/>
          </p:nvSpPr>
          <p:spPr>
            <a:xfrm>
              <a:off x="6329785" y="2284083"/>
              <a:ext cx="15850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260AA6FF-1CBB-16E6-9CEA-7BCC1B75E2E7}"/>
                </a:ext>
              </a:extLst>
            </p:cNvPr>
            <p:cNvSpPr/>
            <p:nvPr/>
          </p:nvSpPr>
          <p:spPr>
            <a:xfrm>
              <a:off x="6337935" y="2247895"/>
              <a:ext cx="15850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hthoekige driehoek 33">
              <a:extLst>
                <a:ext uri="{FF2B5EF4-FFF2-40B4-BE49-F238E27FC236}">
                  <a16:creationId xmlns:a16="http://schemas.microsoft.com/office/drawing/2014/main" id="{33CF338F-D62E-A9EE-8735-76767B8E532A}"/>
                </a:ext>
              </a:extLst>
            </p:cNvPr>
            <p:cNvSpPr/>
            <p:nvPr/>
          </p:nvSpPr>
          <p:spPr>
            <a:xfrm rot="10680000">
              <a:off x="6343981" y="2399892"/>
              <a:ext cx="144000" cy="144000"/>
            </a:xfrm>
            <a:prstGeom prst="rtTriangle">
              <a:avLst/>
            </a:prstGeom>
            <a:solidFill>
              <a:srgbClr val="FA030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hthoekige driehoek 34">
              <a:extLst>
                <a:ext uri="{FF2B5EF4-FFF2-40B4-BE49-F238E27FC236}">
                  <a16:creationId xmlns:a16="http://schemas.microsoft.com/office/drawing/2014/main" id="{C7DCDE2C-4AC0-31F6-13E8-606C2D7578A2}"/>
                </a:ext>
              </a:extLst>
            </p:cNvPr>
            <p:cNvSpPr/>
            <p:nvPr/>
          </p:nvSpPr>
          <p:spPr>
            <a:xfrm rot="10680000">
              <a:off x="6380346" y="2435318"/>
              <a:ext cx="108000" cy="108000"/>
            </a:xfrm>
            <a:prstGeom prst="rtTriangle">
              <a:avLst/>
            </a:prstGeom>
            <a:solidFill>
              <a:srgbClr val="F1080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hthoekige driehoek 35">
              <a:extLst>
                <a:ext uri="{FF2B5EF4-FFF2-40B4-BE49-F238E27FC236}">
                  <a16:creationId xmlns:a16="http://schemas.microsoft.com/office/drawing/2014/main" id="{61D229E0-A0BA-29F5-45CF-464E0DB18BCE}"/>
                </a:ext>
              </a:extLst>
            </p:cNvPr>
            <p:cNvSpPr/>
            <p:nvPr/>
          </p:nvSpPr>
          <p:spPr>
            <a:xfrm rot="10680000">
              <a:off x="6419962" y="2474435"/>
              <a:ext cx="72000" cy="72000"/>
            </a:xfrm>
            <a:prstGeom prst="rtTriangle">
              <a:avLst/>
            </a:prstGeom>
            <a:solidFill>
              <a:srgbClr val="EA0C1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hthoekige driehoek 36">
              <a:extLst>
                <a:ext uri="{FF2B5EF4-FFF2-40B4-BE49-F238E27FC236}">
                  <a16:creationId xmlns:a16="http://schemas.microsoft.com/office/drawing/2014/main" id="{8CB68302-8191-E212-690A-7A64BF21ECD7}"/>
                </a:ext>
              </a:extLst>
            </p:cNvPr>
            <p:cNvSpPr/>
            <p:nvPr/>
          </p:nvSpPr>
          <p:spPr>
            <a:xfrm rot="10680000">
              <a:off x="6438062" y="2492435"/>
              <a:ext cx="36000" cy="36000"/>
            </a:xfrm>
            <a:prstGeom prst="rtTriangle">
              <a:avLst/>
            </a:prstGeom>
            <a:solidFill>
              <a:srgbClr val="EA0C1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" name="Picture 2" descr="A white light bulb with a black background&#10;&#10;AI-generated content may be incorrect.">
              <a:extLst>
                <a:ext uri="{FF2B5EF4-FFF2-40B4-BE49-F238E27FC236}">
                  <a16:creationId xmlns:a16="http://schemas.microsoft.com/office/drawing/2014/main" id="{CEE43C10-6544-BD31-DE60-0488BEAC9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63" y="1518754"/>
              <a:ext cx="2651990" cy="3820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425260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22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Kantoorthema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Verleyen</dc:creator>
  <cp:lastModifiedBy>Jaap Neven</cp:lastModifiedBy>
  <cp:revision>10</cp:revision>
  <dcterms:created xsi:type="dcterms:W3CDTF">2025-01-26T17:27:59Z</dcterms:created>
  <dcterms:modified xsi:type="dcterms:W3CDTF">2025-08-14T13:02:44Z</dcterms:modified>
</cp:coreProperties>
</file>