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2017-7-9,Sunday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9086084" cy="431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656"/>
            <a:ext cx="9144000" cy="43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24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2017-07-08T17:24:49Z</dcterms:created>
  <dcterms:modified xsi:type="dcterms:W3CDTF">2017-07-08T17:32:28Z</dcterms:modified>
</cp:coreProperties>
</file>