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7" r:id="rId3"/>
    <p:sldId id="314" r:id="rId4"/>
    <p:sldId id="315" r:id="rId5"/>
    <p:sldId id="259" r:id="rId6"/>
    <p:sldId id="260" r:id="rId7"/>
    <p:sldId id="262" r:id="rId8"/>
    <p:sldId id="263" r:id="rId9"/>
    <p:sldId id="316" r:id="rId10"/>
    <p:sldId id="264" r:id="rId11"/>
    <p:sldId id="317" r:id="rId12"/>
    <p:sldId id="261" r:id="rId13"/>
    <p:sldId id="265" r:id="rId14"/>
    <p:sldId id="284" r:id="rId15"/>
    <p:sldId id="319" r:id="rId16"/>
    <p:sldId id="320" r:id="rId17"/>
    <p:sldId id="289" r:id="rId18"/>
    <p:sldId id="321" r:id="rId19"/>
  </p:sldIdLst>
  <p:sldSz cx="9144000" cy="5143500" type="screen16x9"/>
  <p:notesSz cx="6858000" cy="9144000"/>
  <p:embeddedFontLst>
    <p:embeddedFont>
      <p:font typeface="Arimo" panose="020B0604020202020204" charset="0"/>
      <p:regular r:id="rId21"/>
      <p:bold r:id="rId22"/>
      <p:italic r:id="rId23"/>
      <p:boldItalic r:id="rId24"/>
    </p:embeddedFont>
    <p:embeddedFont>
      <p:font typeface="Bebas Neue" panose="020B0606020202050201" pitchFamily="34" charset="0"/>
      <p:regular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27A37B-087E-4436-A7FF-2620E7E90EB1}">
  <a:tblStyle styleId="{0C27A37B-087E-4436-A7FF-2620E7E90E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0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014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f5e77e6543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f5e77e6543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71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85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f610c39dd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f610c39dd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02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22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1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3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5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6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5" r:id="rId10"/>
    <p:sldLayoutId id="2147483669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6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Relationship Id="rId9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7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1797330" y="914400"/>
            <a:ext cx="5549340" cy="294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i="1" dirty="0"/>
              <a:t>Descriptive statistics for hate speech  and Abusive  tweet text </a:t>
            </a:r>
            <a:endParaRPr sz="4400" i="1" dirty="0"/>
          </a:p>
        </p:txBody>
      </p:sp>
      <p:sp>
        <p:nvSpPr>
          <p:cNvPr id="245" name="Google Shape;245;p34"/>
          <p:cNvSpPr txBox="1"/>
          <p:nvPr/>
        </p:nvSpPr>
        <p:spPr>
          <a:xfrm>
            <a:off x="6456497" y="239560"/>
            <a:ext cx="2018003" cy="28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Scientist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4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45;p34">
            <a:extLst>
              <a:ext uri="{FF2B5EF4-FFF2-40B4-BE49-F238E27FC236}">
                <a16:creationId xmlns:a16="http://schemas.microsoft.com/office/drawing/2014/main" id="{57D025CB-EDF9-5CD0-8010-81E4EB58E86F}"/>
              </a:ext>
            </a:extLst>
          </p:cNvPr>
          <p:cNvSpPr txBox="1"/>
          <p:nvPr/>
        </p:nvSpPr>
        <p:spPr>
          <a:xfrm>
            <a:off x="5753140" y="4307380"/>
            <a:ext cx="2687503" cy="28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Dsc</a:t>
            </a:r>
            <a:r>
              <a:rPr lang="en-ID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 - M</a:t>
            </a: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uhidin jaariyah (binar academy) </a:t>
            </a: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ools statistics to analysis</a:t>
            </a:r>
            <a:endParaRPr dirty="0"/>
          </a:p>
        </p:txBody>
      </p:sp>
      <p:sp>
        <p:nvSpPr>
          <p:cNvPr id="753" name="Google Shape;753;p42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755" name="Google Shape;755;p42"/>
          <p:cNvSpPr txBox="1">
            <a:spLocks noGrp="1"/>
          </p:cNvSpPr>
          <p:nvPr>
            <p:ph type="title" idx="4"/>
          </p:nvPr>
        </p:nvSpPr>
        <p:spPr>
          <a:xfrm>
            <a:off x="6199187" y="1475500"/>
            <a:ext cx="2377545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cxnSp>
        <p:nvCxnSpPr>
          <p:cNvPr id="757" name="Google Shape;757;p42"/>
          <p:cNvCxnSpPr/>
          <p:nvPr/>
        </p:nvCxnSpPr>
        <p:spPr>
          <a:xfrm>
            <a:off x="758400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2"/>
          <p:cNvCxnSpPr/>
          <p:nvPr/>
        </p:nvCxnSpPr>
        <p:spPr>
          <a:xfrm>
            <a:off x="6221238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5" name="Google Shape;765;p42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JUPITER notebook</a:t>
            </a:r>
            <a:endParaRPr dirty="0"/>
          </a:p>
        </p:txBody>
      </p:sp>
      <p:cxnSp>
        <p:nvCxnSpPr>
          <p:cNvPr id="768" name="Google Shape;768;p42"/>
          <p:cNvCxnSpPr/>
          <p:nvPr/>
        </p:nvCxnSpPr>
        <p:spPr>
          <a:xfrm>
            <a:off x="3481613" y="2102925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rot="-1685758">
            <a:off x="1455528" y="22900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PYTHON - Mengenal Bahasa Pemrograman Python - Kotakode.com | Komunitas  Developer Indonesia">
            <a:extLst>
              <a:ext uri="{FF2B5EF4-FFF2-40B4-BE49-F238E27FC236}">
                <a16:creationId xmlns:a16="http://schemas.microsoft.com/office/drawing/2014/main" id="{5E235F78-C5F1-A82B-F2D8-F9C2A92C2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40" y="2798449"/>
            <a:ext cx="2186400" cy="82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| Home">
            <a:extLst>
              <a:ext uri="{FF2B5EF4-FFF2-40B4-BE49-F238E27FC236}">
                <a16:creationId xmlns:a16="http://schemas.microsoft.com/office/drawing/2014/main" id="{3F90FEF4-668E-13E6-96F7-15855065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13" y="2651576"/>
            <a:ext cx="2186400" cy="11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B88E78BA-8134-B609-99E0-481D1BB1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06" y="2473299"/>
            <a:ext cx="2105532" cy="140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statistik</a:t>
            </a:r>
            <a:endParaRPr lang="en-ID"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23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526800" y="3306762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: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1938867" y="3363162"/>
            <a:ext cx="6587066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/>
              <a:t>Data yang diberikan sangat tidak beraturan maka kemudian di bersihkan dan di dapat </a:t>
            </a:r>
            <a:r>
              <a:rPr lang="en-ID" dirty="0"/>
              <a:t>7964 baris </a:t>
            </a:r>
            <a:r>
              <a:rPr lang="en-ID" dirty="0" err="1"/>
              <a:t>dengan</a:t>
            </a:r>
            <a:r>
              <a:rPr lang="en-ID" dirty="0"/>
              <a:t> 13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DD664-DCFF-6A33-94F1-59E788713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789" y="691587"/>
            <a:ext cx="6948351" cy="2493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Data</a:t>
            </a:r>
            <a:endParaRPr dirty="0"/>
          </a:p>
        </p:txBody>
      </p:sp>
      <p:sp>
        <p:nvSpPr>
          <p:cNvPr id="796" name="Google Shape;796;p4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1016930" y="1959557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26.6%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1" name="Google Shape;861;p43"/>
          <p:cNvSpPr txBox="1"/>
          <p:nvPr/>
        </p:nvSpPr>
        <p:spPr>
          <a:xfrm>
            <a:off x="5986448" y="1622326"/>
            <a:ext cx="2327275" cy="2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Hate Speech and No Abusive sebanyak 2901 tweet</a:t>
            </a:r>
            <a:endParaRPr sz="11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62" name="Google Shape;862;p43"/>
          <p:cNvSpPr/>
          <p:nvPr/>
        </p:nvSpPr>
        <p:spPr>
          <a:xfrm>
            <a:off x="7062300" y="2174242"/>
            <a:ext cx="762000" cy="762000"/>
          </a:xfrm>
          <a:prstGeom prst="ellipse">
            <a:avLst/>
          </a:prstGeom>
          <a:gradFill>
            <a:gsLst>
              <a:gs pos="0">
                <a:schemeClr val="accent2">
                  <a:alpha val="59820"/>
                </a:schemeClr>
              </a:gs>
              <a:gs pos="100000">
                <a:schemeClr val="dk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36.5%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3" name="Google Shape;863;p43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3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3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6" name="Google Shape;866;p43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67" name="Google Shape;867;p43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868" name="Google Shape;868;p43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869" name="Google Shape;869;p43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3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7217651" y="962729"/>
            <a:ext cx="858975" cy="300968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076613" y="6843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6658639" y="962736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6012987" y="75131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3"/>
          <p:cNvSpPr/>
          <p:nvPr/>
        </p:nvSpPr>
        <p:spPr>
          <a:xfrm>
            <a:off x="6872963" y="786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2F6A4F3-F4D1-90B0-6753-C960CA56D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1"/>
          <a:stretch/>
        </p:blipFill>
        <p:spPr bwMode="auto">
          <a:xfrm>
            <a:off x="2867270" y="1325230"/>
            <a:ext cx="3132298" cy="310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64D681-B372-AD7C-FB8E-F6E31B39D5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2264" y="809523"/>
            <a:ext cx="2090257" cy="762000"/>
          </a:xfrm>
          <a:prstGeom prst="rect">
            <a:avLst/>
          </a:prstGeom>
        </p:spPr>
      </p:pic>
      <p:sp>
        <p:nvSpPr>
          <p:cNvPr id="4" name="Google Shape;861;p43">
            <a:extLst>
              <a:ext uri="{FF2B5EF4-FFF2-40B4-BE49-F238E27FC236}">
                <a16:creationId xmlns:a16="http://schemas.microsoft.com/office/drawing/2014/main" id="{94342DF4-1832-8137-B088-5D6EF4E81A65}"/>
              </a:ext>
            </a:extLst>
          </p:cNvPr>
          <p:cNvSpPr txBox="1"/>
          <p:nvPr/>
        </p:nvSpPr>
        <p:spPr>
          <a:xfrm>
            <a:off x="144569" y="1372183"/>
            <a:ext cx="2327275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and Abusive sebanyak 2117 tweet</a:t>
            </a:r>
            <a:endParaRPr sz="11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Google Shape;861;p43">
            <a:extLst>
              <a:ext uri="{FF2B5EF4-FFF2-40B4-BE49-F238E27FC236}">
                <a16:creationId xmlns:a16="http://schemas.microsoft.com/office/drawing/2014/main" id="{AE024FE8-8AF5-A882-CBEC-80CEF275B47E}"/>
              </a:ext>
            </a:extLst>
          </p:cNvPr>
          <p:cNvSpPr txBox="1"/>
          <p:nvPr/>
        </p:nvSpPr>
        <p:spPr>
          <a:xfrm>
            <a:off x="6227183" y="3205600"/>
            <a:ext cx="2289175" cy="2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Only Abusive sebanyak 1254</a:t>
            </a:r>
            <a:endParaRPr sz="11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Google Shape;861;p43">
            <a:extLst>
              <a:ext uri="{FF2B5EF4-FFF2-40B4-BE49-F238E27FC236}">
                <a16:creationId xmlns:a16="http://schemas.microsoft.com/office/drawing/2014/main" id="{45BCCB16-6306-B99A-0794-26D2176B439A}"/>
              </a:ext>
            </a:extLst>
          </p:cNvPr>
          <p:cNvSpPr txBox="1"/>
          <p:nvPr/>
        </p:nvSpPr>
        <p:spPr>
          <a:xfrm>
            <a:off x="144569" y="2869572"/>
            <a:ext cx="2327275" cy="2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Only Hate Speech sebanyak 1674</a:t>
            </a:r>
            <a:endParaRPr sz="11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Google Shape;862;p43">
            <a:extLst>
              <a:ext uri="{FF2B5EF4-FFF2-40B4-BE49-F238E27FC236}">
                <a16:creationId xmlns:a16="http://schemas.microsoft.com/office/drawing/2014/main" id="{69C855DF-6D6B-20E3-DCF3-D5694ABCBC83}"/>
              </a:ext>
            </a:extLst>
          </p:cNvPr>
          <p:cNvSpPr/>
          <p:nvPr/>
        </p:nvSpPr>
        <p:spPr>
          <a:xfrm>
            <a:off x="1016930" y="3361414"/>
            <a:ext cx="762000" cy="762000"/>
          </a:xfrm>
          <a:prstGeom prst="ellipse">
            <a:avLst/>
          </a:prstGeom>
          <a:gradFill>
            <a:gsLst>
              <a:gs pos="0">
                <a:schemeClr val="accent2">
                  <a:alpha val="59820"/>
                </a:schemeClr>
              </a:gs>
              <a:gs pos="100000">
                <a:schemeClr val="dk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21.1%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859;p43">
            <a:extLst>
              <a:ext uri="{FF2B5EF4-FFF2-40B4-BE49-F238E27FC236}">
                <a16:creationId xmlns:a16="http://schemas.microsoft.com/office/drawing/2014/main" id="{B4447910-4C40-FC31-3FE1-F445536A5564}"/>
              </a:ext>
            </a:extLst>
          </p:cNvPr>
          <p:cNvSpPr/>
          <p:nvPr/>
        </p:nvSpPr>
        <p:spPr>
          <a:xfrm>
            <a:off x="7087908" y="3579238"/>
            <a:ext cx="762000" cy="7620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15.8%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0" name="Google Shape;1163;p48">
            <a:extLst>
              <a:ext uri="{FF2B5EF4-FFF2-40B4-BE49-F238E27FC236}">
                <a16:creationId xmlns:a16="http://schemas.microsoft.com/office/drawing/2014/main" id="{A63A8C88-F705-45AE-F126-0AAB52353651}"/>
              </a:ext>
            </a:extLst>
          </p:cNvPr>
          <p:cNvCxnSpPr>
            <a:cxnSpLocks/>
          </p:cNvCxnSpPr>
          <p:nvPr/>
        </p:nvCxnSpPr>
        <p:spPr>
          <a:xfrm flipV="1">
            <a:off x="4367204" y="1913383"/>
            <a:ext cx="1619244" cy="4271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oogle Shape;1163;p48">
            <a:extLst>
              <a:ext uri="{FF2B5EF4-FFF2-40B4-BE49-F238E27FC236}">
                <a16:creationId xmlns:a16="http://schemas.microsoft.com/office/drawing/2014/main" id="{AA0D1DB7-2779-9539-CD03-8D53AE40F163}"/>
              </a:ext>
            </a:extLst>
          </p:cNvPr>
          <p:cNvCxnSpPr>
            <a:cxnSpLocks/>
          </p:cNvCxnSpPr>
          <p:nvPr/>
        </p:nvCxnSpPr>
        <p:spPr>
          <a:xfrm rot="10800000">
            <a:off x="2039930" y="1706802"/>
            <a:ext cx="1757370" cy="1308299"/>
          </a:xfrm>
          <a:prstGeom prst="bentConnector3">
            <a:avLst>
              <a:gd name="adj1" fmla="val 2832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oogle Shape;1163;p48">
            <a:extLst>
              <a:ext uri="{FF2B5EF4-FFF2-40B4-BE49-F238E27FC236}">
                <a16:creationId xmlns:a16="http://schemas.microsoft.com/office/drawing/2014/main" id="{1E020E91-C5B3-23F3-2EFE-55F671DAB6F0}"/>
              </a:ext>
            </a:extLst>
          </p:cNvPr>
          <p:cNvCxnSpPr>
            <a:cxnSpLocks/>
          </p:cNvCxnSpPr>
          <p:nvPr/>
        </p:nvCxnSpPr>
        <p:spPr>
          <a:xfrm>
            <a:off x="4799119" y="3296191"/>
            <a:ext cx="1428064" cy="13772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oogle Shape;1163;p48">
            <a:extLst>
              <a:ext uri="{FF2B5EF4-FFF2-40B4-BE49-F238E27FC236}">
                <a16:creationId xmlns:a16="http://schemas.microsoft.com/office/drawing/2014/main" id="{054BF1A2-4AA6-EF94-B57A-EFF6D41ECE7E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2471844" y="3015101"/>
            <a:ext cx="1895360" cy="672056"/>
          </a:xfrm>
          <a:prstGeom prst="bentConnector3">
            <a:avLst>
              <a:gd name="adj1" fmla="val 68092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Hate SPeech ANALYSIS</a:t>
            </a:r>
            <a:endParaRPr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0" name="Google Shape;1910;p62"/>
          <p:cNvSpPr txBox="1"/>
          <p:nvPr/>
        </p:nvSpPr>
        <p:spPr>
          <a:xfrm>
            <a:off x="714300" y="3792475"/>
            <a:ext cx="38577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untuk Individual, Grup, Agama, Fisik, Gender dan lainnya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1" name="Google Shape;1911;p62"/>
          <p:cNvSpPr txBox="1"/>
          <p:nvPr/>
        </p:nvSpPr>
        <p:spPr>
          <a:xfrm>
            <a:off x="5524329" y="129855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HS_Other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2" name="Google Shape;1912;p62"/>
          <p:cNvSpPr txBox="1"/>
          <p:nvPr/>
        </p:nvSpPr>
        <p:spPr>
          <a:xfrm>
            <a:off x="5542856" y="1521927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yang sering ditujukan kepada lainnya sebesar 2639 tweet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3" name="Google Shape;1913;p62"/>
          <p:cNvSpPr/>
          <p:nvPr/>
        </p:nvSpPr>
        <p:spPr>
          <a:xfrm>
            <a:off x="8230390" y="1317844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62"/>
          <p:cNvSpPr txBox="1"/>
          <p:nvPr/>
        </p:nvSpPr>
        <p:spPr>
          <a:xfrm>
            <a:off x="5524329" y="2383175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HS_Individual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5" name="Google Shape;1915;p62"/>
          <p:cNvSpPr txBox="1"/>
          <p:nvPr/>
        </p:nvSpPr>
        <p:spPr>
          <a:xfrm>
            <a:off x="5524500" y="2703649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yang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sering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ditujukan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kepada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individu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sebesar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2493 tweet</a:t>
            </a:r>
          </a:p>
        </p:txBody>
      </p:sp>
      <p:sp>
        <p:nvSpPr>
          <p:cNvPr id="1916" name="Google Shape;1916;p62"/>
          <p:cNvSpPr/>
          <p:nvPr/>
        </p:nvSpPr>
        <p:spPr>
          <a:xfrm>
            <a:off x="8210700" y="2426225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62"/>
          <p:cNvSpPr txBox="1"/>
          <p:nvPr/>
        </p:nvSpPr>
        <p:spPr>
          <a:xfrm>
            <a:off x="5524329" y="346780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HS_GROUP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8" name="Google Shape;1918;p62"/>
          <p:cNvSpPr txBox="1"/>
          <p:nvPr/>
        </p:nvSpPr>
        <p:spPr>
          <a:xfrm>
            <a:off x="5524500" y="3788274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yang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sering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ditujukan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kepada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individu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sebesar</a:t>
            </a:r>
            <a:r>
              <a:rPr lang="en-ID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1298 tweet</a:t>
            </a:r>
          </a:p>
        </p:txBody>
      </p:sp>
      <p:sp>
        <p:nvSpPr>
          <p:cNvPr id="1919" name="Google Shape;1919;p62"/>
          <p:cNvSpPr/>
          <p:nvPr/>
        </p:nvSpPr>
        <p:spPr>
          <a:xfrm>
            <a:off x="8210700" y="3510850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3" name="Google Shape;1923;p6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4" name="Google Shape;1924;p62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25" name="Google Shape;1925;p6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62"/>
          <p:cNvSpPr/>
          <p:nvPr/>
        </p:nvSpPr>
        <p:spPr>
          <a:xfrm>
            <a:off x="7013026" y="8967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/>
          <p:cNvSpPr/>
          <p:nvPr/>
        </p:nvSpPr>
        <p:spPr>
          <a:xfrm>
            <a:off x="7893277" y="6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62"/>
          <p:cNvSpPr/>
          <p:nvPr/>
        </p:nvSpPr>
        <p:spPr>
          <a:xfrm>
            <a:off x="6208138" y="11387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/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/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/>
          <p:cNvSpPr/>
          <p:nvPr/>
        </p:nvSpPr>
        <p:spPr>
          <a:xfrm>
            <a:off x="5477851" y="7489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0689A-4D8B-A95C-5399-C24EF8DE0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10" y="1208855"/>
            <a:ext cx="4083596" cy="25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2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strength of hate speech</a:t>
            </a:r>
            <a:endParaRPr dirty="0"/>
          </a:p>
        </p:txBody>
      </p:sp>
      <p:sp>
        <p:nvSpPr>
          <p:cNvPr id="1908" name="Google Shape;1908;p6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10" name="Google Shape;1910;p62"/>
          <p:cNvSpPr txBox="1"/>
          <p:nvPr/>
        </p:nvSpPr>
        <p:spPr>
          <a:xfrm>
            <a:off x="714300" y="3792475"/>
            <a:ext cx="38577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untuk weak, Moderat dan Strong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1" name="Google Shape;1911;p62"/>
          <p:cNvSpPr txBox="1"/>
          <p:nvPr/>
        </p:nvSpPr>
        <p:spPr>
          <a:xfrm>
            <a:off x="5524329" y="129855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HS_weak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2" name="Google Shape;1912;p62"/>
          <p:cNvSpPr txBox="1"/>
          <p:nvPr/>
        </p:nvSpPr>
        <p:spPr>
          <a:xfrm>
            <a:off x="5588640" y="1521927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yang lemah sebesar 2365 tweet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3" name="Google Shape;1913;p62"/>
          <p:cNvSpPr/>
          <p:nvPr/>
        </p:nvSpPr>
        <p:spPr>
          <a:xfrm>
            <a:off x="8230390" y="1317844"/>
            <a:ext cx="214800" cy="21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62"/>
          <p:cNvSpPr txBox="1"/>
          <p:nvPr/>
        </p:nvSpPr>
        <p:spPr>
          <a:xfrm>
            <a:off x="5524329" y="2383175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HS_moderat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6" name="Google Shape;1916;p62"/>
          <p:cNvSpPr/>
          <p:nvPr/>
        </p:nvSpPr>
        <p:spPr>
          <a:xfrm>
            <a:off x="8210700" y="2426225"/>
            <a:ext cx="214800" cy="21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62"/>
          <p:cNvSpPr txBox="1"/>
          <p:nvPr/>
        </p:nvSpPr>
        <p:spPr>
          <a:xfrm>
            <a:off x="5524329" y="3467800"/>
            <a:ext cx="26862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HS_strong</a:t>
            </a:r>
            <a:endParaRPr sz="27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19" name="Google Shape;1919;p62"/>
          <p:cNvSpPr/>
          <p:nvPr/>
        </p:nvSpPr>
        <p:spPr>
          <a:xfrm>
            <a:off x="8210700" y="3510850"/>
            <a:ext cx="214800" cy="21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6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6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6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3" name="Google Shape;1923;p6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24" name="Google Shape;1924;p62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925" name="Google Shape;1925;p6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1926" name="Google Shape;1926;p6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5" name="Google Shape;1935;p62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62"/>
          <p:cNvSpPr/>
          <p:nvPr/>
        </p:nvSpPr>
        <p:spPr>
          <a:xfrm>
            <a:off x="7013026" y="8967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62"/>
          <p:cNvSpPr/>
          <p:nvPr/>
        </p:nvSpPr>
        <p:spPr>
          <a:xfrm>
            <a:off x="7893277" y="6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62"/>
          <p:cNvSpPr/>
          <p:nvPr/>
        </p:nvSpPr>
        <p:spPr>
          <a:xfrm>
            <a:off x="6208138" y="11387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62"/>
          <p:cNvSpPr/>
          <p:nvPr/>
        </p:nvSpPr>
        <p:spPr>
          <a:xfrm rot="-1685758">
            <a:off x="4793066" y="9071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62"/>
          <p:cNvSpPr/>
          <p:nvPr/>
        </p:nvSpPr>
        <p:spPr>
          <a:xfrm>
            <a:off x="6704062" y="8158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62"/>
          <p:cNvSpPr/>
          <p:nvPr/>
        </p:nvSpPr>
        <p:spPr>
          <a:xfrm>
            <a:off x="5477851" y="7489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F6371A19-2095-1217-658E-473311808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30" y="1362250"/>
            <a:ext cx="3928461" cy="247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912;p62">
            <a:extLst>
              <a:ext uri="{FF2B5EF4-FFF2-40B4-BE49-F238E27FC236}">
                <a16:creationId xmlns:a16="http://schemas.microsoft.com/office/drawing/2014/main" id="{AD584119-003D-D54A-3373-968B7D0A36C4}"/>
              </a:ext>
            </a:extLst>
          </p:cNvPr>
          <p:cNvSpPr txBox="1"/>
          <p:nvPr/>
        </p:nvSpPr>
        <p:spPr>
          <a:xfrm>
            <a:off x="5542856" y="2708568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yang moderat sebesar 1077 tweet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Google Shape;1912;p62">
            <a:extLst>
              <a:ext uri="{FF2B5EF4-FFF2-40B4-BE49-F238E27FC236}">
                <a16:creationId xmlns:a16="http://schemas.microsoft.com/office/drawing/2014/main" id="{9C0CB2C9-5951-5B39-AC02-3FC64934981F}"/>
              </a:ext>
            </a:extLst>
          </p:cNvPr>
          <p:cNvSpPr txBox="1"/>
          <p:nvPr/>
        </p:nvSpPr>
        <p:spPr>
          <a:xfrm>
            <a:off x="5584566" y="3833747"/>
            <a:ext cx="26862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Hate speech yang kuat sebesar 349 tweet</a:t>
            </a:r>
            <a:endParaRPr sz="12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52764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kesimpulan</a:t>
            </a:r>
            <a:endParaRPr lang="en-ID"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02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67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</a:t>
            </a:r>
            <a:r>
              <a:rPr lang="en" dirty="0"/>
              <a:t>esimpulan	</a:t>
            </a:r>
            <a:endParaRPr dirty="0"/>
          </a:p>
        </p:txBody>
      </p:sp>
      <p:sp>
        <p:nvSpPr>
          <p:cNvPr id="2154" name="Google Shape;2154;p67"/>
          <p:cNvSpPr txBox="1">
            <a:spLocks noGrp="1"/>
          </p:cNvSpPr>
          <p:nvPr>
            <p:ph type="subTitle" idx="3"/>
          </p:nvPr>
        </p:nvSpPr>
        <p:spPr>
          <a:xfrm>
            <a:off x="5435748" y="625017"/>
            <a:ext cx="3553570" cy="2101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</a:t>
            </a:r>
            <a:r>
              <a:rPr lang="en" dirty="0"/>
              <a:t>apat disimpulkan bahwa data yang tersedia sebesar 7964 baris dengan 13 variabel. </a:t>
            </a:r>
            <a:r>
              <a:rPr lang="en-ID" dirty="0"/>
              <a:t>V</a:t>
            </a:r>
            <a:r>
              <a:rPr lang="en" dirty="0"/>
              <a:t>ariabel tersebut antara lain: Tweet, HS, Abusive, HS_Individu, HS_ Group, HS_Religion, HS_Race, HS_Phisical, HS_Gender, HS_Other, HS_Weak, HS_Moderat, HS_Strong.</a:t>
            </a:r>
            <a:endParaRPr dirty="0"/>
          </a:p>
        </p:txBody>
      </p:sp>
      <p:sp>
        <p:nvSpPr>
          <p:cNvPr id="2157" name="Google Shape;2157;p6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6449D0-99CE-BCE3-7787-A25122C28E26}"/>
              </a:ext>
            </a:extLst>
          </p:cNvPr>
          <p:cNvGrpSpPr/>
          <p:nvPr/>
        </p:nvGrpSpPr>
        <p:grpSpPr>
          <a:xfrm>
            <a:off x="4480884" y="1144354"/>
            <a:ext cx="729401" cy="729324"/>
            <a:chOff x="4557477" y="1468548"/>
            <a:chExt cx="729401" cy="729324"/>
          </a:xfrm>
        </p:grpSpPr>
        <p:sp>
          <p:nvSpPr>
            <p:cNvPr id="2161" name="Google Shape;2161;p67"/>
            <p:cNvSpPr/>
            <p:nvPr/>
          </p:nvSpPr>
          <p:spPr>
            <a:xfrm>
              <a:off x="4557477" y="1468548"/>
              <a:ext cx="729401" cy="7293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7" name="Google Shape;2167;p67"/>
            <p:cNvGrpSpPr/>
            <p:nvPr/>
          </p:nvGrpSpPr>
          <p:grpSpPr>
            <a:xfrm>
              <a:off x="4787919" y="1646547"/>
              <a:ext cx="272646" cy="387773"/>
              <a:chOff x="4871379" y="2201410"/>
              <a:chExt cx="338775" cy="481825"/>
            </a:xfrm>
          </p:grpSpPr>
          <p:sp>
            <p:nvSpPr>
              <p:cNvPr id="2168" name="Google Shape;2168;p67"/>
              <p:cNvSpPr/>
              <p:nvPr/>
            </p:nvSpPr>
            <p:spPr>
              <a:xfrm>
                <a:off x="4871379" y="2201410"/>
                <a:ext cx="338775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2259" extrusionOk="0">
                    <a:moveTo>
                      <a:pt x="1693" y="0"/>
                    </a:moveTo>
                    <a:cubicBezTo>
                      <a:pt x="756" y="0"/>
                      <a:pt x="0" y="759"/>
                      <a:pt x="0" y="1695"/>
                    </a:cubicBezTo>
                    <a:lnTo>
                      <a:pt x="0" y="2259"/>
                    </a:lnTo>
                    <a:lnTo>
                      <a:pt x="13551" y="2259"/>
                    </a:lnTo>
                    <a:lnTo>
                      <a:pt x="13551" y="1695"/>
                    </a:lnTo>
                    <a:cubicBezTo>
                      <a:pt x="13548" y="759"/>
                      <a:pt x="12792" y="0"/>
                      <a:pt x="118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69" name="Google Shape;2169;p67"/>
              <p:cNvSpPr/>
              <p:nvPr/>
            </p:nvSpPr>
            <p:spPr>
              <a:xfrm>
                <a:off x="4871379" y="2286085"/>
                <a:ext cx="33877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11369" extrusionOk="0">
                    <a:moveTo>
                      <a:pt x="0" y="1"/>
                    </a:moveTo>
                    <a:lnTo>
                      <a:pt x="0" y="11368"/>
                    </a:lnTo>
                    <a:lnTo>
                      <a:pt x="13551" y="11368"/>
                    </a:lnTo>
                    <a:lnTo>
                      <a:pt x="135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70" name="Google Shape;2170;p67"/>
              <p:cNvSpPr/>
              <p:nvPr/>
            </p:nvSpPr>
            <p:spPr>
              <a:xfrm>
                <a:off x="4871379" y="2598510"/>
                <a:ext cx="33877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13551" h="3389" extrusionOk="0">
                    <a:moveTo>
                      <a:pt x="8224" y="1205"/>
                    </a:moveTo>
                    <a:cubicBezTo>
                      <a:pt x="8534" y="1205"/>
                      <a:pt x="8787" y="1458"/>
                      <a:pt x="8787" y="1771"/>
                    </a:cubicBezTo>
                    <a:cubicBezTo>
                      <a:pt x="8787" y="2081"/>
                      <a:pt x="8534" y="2334"/>
                      <a:pt x="8224" y="2334"/>
                    </a:cubicBezTo>
                    <a:lnTo>
                      <a:pt x="5324" y="2334"/>
                    </a:lnTo>
                    <a:cubicBezTo>
                      <a:pt x="5014" y="2334"/>
                      <a:pt x="4761" y="2081"/>
                      <a:pt x="4761" y="1771"/>
                    </a:cubicBezTo>
                    <a:cubicBezTo>
                      <a:pt x="4761" y="1458"/>
                      <a:pt x="5014" y="1205"/>
                      <a:pt x="5324" y="1205"/>
                    </a:cubicBezTo>
                    <a:close/>
                    <a:moveTo>
                      <a:pt x="0" y="0"/>
                    </a:moveTo>
                    <a:lnTo>
                      <a:pt x="0" y="1696"/>
                    </a:lnTo>
                    <a:cubicBezTo>
                      <a:pt x="0" y="2629"/>
                      <a:pt x="756" y="3388"/>
                      <a:pt x="1693" y="3388"/>
                    </a:cubicBezTo>
                    <a:lnTo>
                      <a:pt x="11855" y="3388"/>
                    </a:lnTo>
                    <a:cubicBezTo>
                      <a:pt x="12792" y="3388"/>
                      <a:pt x="13548" y="2629"/>
                      <a:pt x="13551" y="1696"/>
                    </a:cubicBezTo>
                    <a:lnTo>
                      <a:pt x="135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176" name="Google Shape;2176;p67"/>
          <p:cNvGrpSpPr/>
          <p:nvPr/>
        </p:nvGrpSpPr>
        <p:grpSpPr>
          <a:xfrm>
            <a:off x="409488" y="1274038"/>
            <a:ext cx="3852862" cy="3290153"/>
            <a:chOff x="409488" y="1216888"/>
            <a:chExt cx="3852862" cy="3290153"/>
          </a:xfrm>
        </p:grpSpPr>
        <p:sp>
          <p:nvSpPr>
            <p:cNvPr id="2177" name="Google Shape;2177;p67"/>
            <p:cNvSpPr/>
            <p:nvPr/>
          </p:nvSpPr>
          <p:spPr>
            <a:xfrm>
              <a:off x="706058" y="2669198"/>
              <a:ext cx="517858" cy="49154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7"/>
            <p:cNvSpPr/>
            <p:nvPr/>
          </p:nvSpPr>
          <p:spPr>
            <a:xfrm>
              <a:off x="3947025" y="1216888"/>
              <a:ext cx="315325" cy="299300"/>
            </a:xfrm>
            <a:custGeom>
              <a:avLst/>
              <a:gdLst/>
              <a:ahLst/>
              <a:cxnLst/>
              <a:rect l="l" t="t" r="r" b="b"/>
              <a:pathLst>
                <a:path w="12613" h="11972" extrusionOk="0">
                  <a:moveTo>
                    <a:pt x="6823" y="428"/>
                  </a:moveTo>
                  <a:lnTo>
                    <a:pt x="8266" y="3350"/>
                  </a:lnTo>
                  <a:cubicBezTo>
                    <a:pt x="8355" y="3528"/>
                    <a:pt x="8515" y="3653"/>
                    <a:pt x="8711" y="3670"/>
                  </a:cubicBezTo>
                  <a:lnTo>
                    <a:pt x="11936" y="4134"/>
                  </a:lnTo>
                  <a:cubicBezTo>
                    <a:pt x="12417" y="4205"/>
                    <a:pt x="12613" y="4793"/>
                    <a:pt x="12256" y="5131"/>
                  </a:cubicBezTo>
                  <a:lnTo>
                    <a:pt x="9923" y="7411"/>
                  </a:lnTo>
                  <a:cubicBezTo>
                    <a:pt x="9798" y="7536"/>
                    <a:pt x="9727" y="7732"/>
                    <a:pt x="9762" y="7928"/>
                  </a:cubicBezTo>
                  <a:lnTo>
                    <a:pt x="10315" y="11135"/>
                  </a:lnTo>
                  <a:cubicBezTo>
                    <a:pt x="10386" y="11616"/>
                    <a:pt x="9887" y="11972"/>
                    <a:pt x="9477" y="11740"/>
                  </a:cubicBezTo>
                  <a:lnTo>
                    <a:pt x="6574" y="10226"/>
                  </a:lnTo>
                  <a:cubicBezTo>
                    <a:pt x="6395" y="10137"/>
                    <a:pt x="6200" y="10137"/>
                    <a:pt x="6039" y="10226"/>
                  </a:cubicBezTo>
                  <a:lnTo>
                    <a:pt x="3135" y="11740"/>
                  </a:lnTo>
                  <a:cubicBezTo>
                    <a:pt x="2708" y="11972"/>
                    <a:pt x="2209" y="11616"/>
                    <a:pt x="2298" y="11135"/>
                  </a:cubicBezTo>
                  <a:lnTo>
                    <a:pt x="2850" y="7928"/>
                  </a:lnTo>
                  <a:cubicBezTo>
                    <a:pt x="2886" y="7732"/>
                    <a:pt x="2815" y="7536"/>
                    <a:pt x="2672" y="7411"/>
                  </a:cubicBezTo>
                  <a:lnTo>
                    <a:pt x="339" y="5131"/>
                  </a:lnTo>
                  <a:cubicBezTo>
                    <a:pt x="0" y="4793"/>
                    <a:pt x="196" y="4205"/>
                    <a:pt x="659" y="4134"/>
                  </a:cubicBezTo>
                  <a:lnTo>
                    <a:pt x="3901" y="3670"/>
                  </a:lnTo>
                  <a:cubicBezTo>
                    <a:pt x="4080" y="3653"/>
                    <a:pt x="4258" y="3528"/>
                    <a:pt x="4347" y="3350"/>
                  </a:cubicBezTo>
                  <a:lnTo>
                    <a:pt x="5790" y="428"/>
                  </a:lnTo>
                  <a:cubicBezTo>
                    <a:pt x="6004" y="1"/>
                    <a:pt x="6609" y="1"/>
                    <a:pt x="6823" y="4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9" name="Google Shape;2179;p67"/>
            <p:cNvGrpSpPr/>
            <p:nvPr/>
          </p:nvGrpSpPr>
          <p:grpSpPr>
            <a:xfrm>
              <a:off x="409488" y="1322894"/>
              <a:ext cx="3852857" cy="3184146"/>
              <a:chOff x="4021063" y="1017944"/>
              <a:chExt cx="3852857" cy="3184146"/>
            </a:xfrm>
          </p:grpSpPr>
          <p:sp>
            <p:nvSpPr>
              <p:cNvPr id="2180" name="Google Shape;2180;p67"/>
              <p:cNvSpPr/>
              <p:nvPr/>
            </p:nvSpPr>
            <p:spPr>
              <a:xfrm rot="8100000">
                <a:off x="5208370" y="3036140"/>
                <a:ext cx="969401" cy="964456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67"/>
              <p:cNvSpPr/>
              <p:nvPr/>
            </p:nvSpPr>
            <p:spPr>
              <a:xfrm rot="7198710">
                <a:off x="5377611" y="1283939"/>
                <a:ext cx="630918" cy="627700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67"/>
              <p:cNvSpPr/>
              <p:nvPr/>
            </p:nvSpPr>
            <p:spPr>
              <a:xfrm>
                <a:off x="6911202" y="3637588"/>
                <a:ext cx="335779" cy="396117"/>
              </a:xfrm>
              <a:custGeom>
                <a:avLst/>
                <a:gdLst/>
                <a:ahLst/>
                <a:cxnLst/>
                <a:rect l="l" t="t" r="r" b="b"/>
                <a:pathLst>
                  <a:path w="6040" h="7126" extrusionOk="0">
                    <a:moveTo>
                      <a:pt x="5844" y="2726"/>
                    </a:moveTo>
                    <a:lnTo>
                      <a:pt x="3225" y="107"/>
                    </a:lnTo>
                    <a:cubicBezTo>
                      <a:pt x="3118" y="0"/>
                      <a:pt x="2922" y="0"/>
                      <a:pt x="2815" y="107"/>
                    </a:cubicBezTo>
                    <a:lnTo>
                      <a:pt x="197" y="2726"/>
                    </a:lnTo>
                    <a:cubicBezTo>
                      <a:pt x="1" y="2922"/>
                      <a:pt x="143" y="3260"/>
                      <a:pt x="410" y="3242"/>
                    </a:cubicBezTo>
                    <a:lnTo>
                      <a:pt x="749" y="3242"/>
                    </a:lnTo>
                    <a:cubicBezTo>
                      <a:pt x="909" y="3242"/>
                      <a:pt x="1052" y="3367"/>
                      <a:pt x="1052" y="3545"/>
                    </a:cubicBezTo>
                    <a:lnTo>
                      <a:pt x="1052" y="6823"/>
                    </a:lnTo>
                    <a:cubicBezTo>
                      <a:pt x="1052" y="6983"/>
                      <a:pt x="1177" y="7126"/>
                      <a:pt x="1337" y="7126"/>
                    </a:cubicBezTo>
                    <a:lnTo>
                      <a:pt x="4722" y="7126"/>
                    </a:lnTo>
                    <a:cubicBezTo>
                      <a:pt x="4864" y="7108"/>
                      <a:pt x="4989" y="6983"/>
                      <a:pt x="4989" y="6823"/>
                    </a:cubicBezTo>
                    <a:lnTo>
                      <a:pt x="4989" y="3545"/>
                    </a:lnTo>
                    <a:cubicBezTo>
                      <a:pt x="4989" y="3367"/>
                      <a:pt x="5131" y="3242"/>
                      <a:pt x="5292" y="3242"/>
                    </a:cubicBezTo>
                    <a:lnTo>
                      <a:pt x="5630" y="3242"/>
                    </a:lnTo>
                    <a:cubicBezTo>
                      <a:pt x="5897" y="3242"/>
                      <a:pt x="6040" y="2922"/>
                      <a:pt x="5844" y="2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83" name="Google Shape;2183;p67"/>
              <p:cNvGrpSpPr/>
              <p:nvPr/>
            </p:nvGrpSpPr>
            <p:grpSpPr>
              <a:xfrm rot="582716" flipH="1">
                <a:off x="6170759" y="1095259"/>
                <a:ext cx="1043083" cy="1488448"/>
                <a:chOff x="910475" y="761863"/>
                <a:chExt cx="1043050" cy="1488400"/>
              </a:xfrm>
            </p:grpSpPr>
            <p:sp>
              <p:nvSpPr>
                <p:cNvPr id="2184" name="Google Shape;2184;p67"/>
                <p:cNvSpPr/>
                <p:nvPr/>
              </p:nvSpPr>
              <p:spPr>
                <a:xfrm>
                  <a:off x="910475" y="761863"/>
                  <a:ext cx="1043050" cy="148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2" h="59536" fill="none" extrusionOk="0">
                      <a:moveTo>
                        <a:pt x="41722" y="8159"/>
                      </a:moveTo>
                      <a:lnTo>
                        <a:pt x="41722" y="57914"/>
                      </a:lnTo>
                      <a:cubicBezTo>
                        <a:pt x="41722" y="58805"/>
                        <a:pt x="40991" y="59536"/>
                        <a:pt x="40101" y="59536"/>
                      </a:cubicBezTo>
                      <a:lnTo>
                        <a:pt x="1622" y="59536"/>
                      </a:lnTo>
                      <a:cubicBezTo>
                        <a:pt x="731" y="59536"/>
                        <a:pt x="1" y="58805"/>
                        <a:pt x="1" y="57914"/>
                      </a:cubicBezTo>
                      <a:lnTo>
                        <a:pt x="1" y="1621"/>
                      </a:lnTo>
                      <a:cubicBezTo>
                        <a:pt x="1" y="730"/>
                        <a:pt x="731" y="0"/>
                        <a:pt x="1622" y="0"/>
                      </a:cubicBezTo>
                      <a:lnTo>
                        <a:pt x="3251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67"/>
                <p:cNvSpPr/>
                <p:nvPr/>
              </p:nvSpPr>
              <p:spPr>
                <a:xfrm>
                  <a:off x="1723250" y="761863"/>
                  <a:ext cx="224500" cy="2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8249" fill="none" extrusionOk="0">
                      <a:moveTo>
                        <a:pt x="1" y="0"/>
                      </a:moveTo>
                      <a:lnTo>
                        <a:pt x="1" y="6645"/>
                      </a:lnTo>
                      <a:cubicBezTo>
                        <a:pt x="1" y="7518"/>
                        <a:pt x="713" y="8248"/>
                        <a:pt x="1604" y="8248"/>
                      </a:cubicBezTo>
                      <a:lnTo>
                        <a:pt x="8979" y="824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67"/>
                <p:cNvSpPr/>
                <p:nvPr/>
              </p:nvSpPr>
              <p:spPr>
                <a:xfrm>
                  <a:off x="1051650" y="10624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67"/>
                <p:cNvSpPr/>
                <p:nvPr/>
              </p:nvSpPr>
              <p:spPr>
                <a:xfrm>
                  <a:off x="1051650" y="1162663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67"/>
                <p:cNvSpPr/>
                <p:nvPr/>
              </p:nvSpPr>
              <p:spPr>
                <a:xfrm>
                  <a:off x="1051650" y="1262888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67"/>
                <p:cNvSpPr/>
                <p:nvPr/>
              </p:nvSpPr>
              <p:spPr>
                <a:xfrm>
                  <a:off x="1051650" y="13630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67"/>
                <p:cNvSpPr/>
                <p:nvPr/>
              </p:nvSpPr>
              <p:spPr>
                <a:xfrm>
                  <a:off x="1051650" y="14632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67"/>
                <p:cNvSpPr/>
                <p:nvPr/>
              </p:nvSpPr>
              <p:spPr>
                <a:xfrm>
                  <a:off x="1051650" y="1563488"/>
                  <a:ext cx="760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2" fill="none" extrusionOk="0">
                      <a:moveTo>
                        <a:pt x="1" y="1"/>
                      </a:moveTo>
                      <a:lnTo>
                        <a:pt x="30428" y="1"/>
                      </a:lnTo>
                      <a:lnTo>
                        <a:pt x="30428" y="892"/>
                      </a:lnTo>
                      <a:lnTo>
                        <a:pt x="1" y="89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67"/>
                <p:cNvSpPr/>
                <p:nvPr/>
              </p:nvSpPr>
              <p:spPr>
                <a:xfrm>
                  <a:off x="1051650" y="1663713"/>
                  <a:ext cx="760700" cy="2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28" h="891" fill="none" extrusionOk="0">
                      <a:moveTo>
                        <a:pt x="1" y="0"/>
                      </a:moveTo>
                      <a:lnTo>
                        <a:pt x="30428" y="0"/>
                      </a:lnTo>
                      <a:lnTo>
                        <a:pt x="30428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67"/>
                <p:cNvSpPr/>
                <p:nvPr/>
              </p:nvSpPr>
              <p:spPr>
                <a:xfrm>
                  <a:off x="1051650" y="1782613"/>
                  <a:ext cx="31535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4" h="892" fill="none" extrusionOk="0">
                      <a:moveTo>
                        <a:pt x="1" y="1"/>
                      </a:moveTo>
                      <a:lnTo>
                        <a:pt x="12613" y="1"/>
                      </a:lnTo>
                      <a:lnTo>
                        <a:pt x="12613" y="891"/>
                      </a:lnTo>
                      <a:lnTo>
                        <a:pt x="1" y="89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67"/>
                <p:cNvSpPr/>
                <p:nvPr/>
              </p:nvSpPr>
              <p:spPr>
                <a:xfrm>
                  <a:off x="1051650" y="1990163"/>
                  <a:ext cx="3932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1" fill="none" extrusionOk="0">
                      <a:moveTo>
                        <a:pt x="1" y="0"/>
                      </a:moveTo>
                      <a:lnTo>
                        <a:pt x="15731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5" name="Google Shape;2195;p67"/>
              <p:cNvGrpSpPr/>
              <p:nvPr/>
            </p:nvGrpSpPr>
            <p:grpSpPr>
              <a:xfrm>
                <a:off x="6784900" y="1896663"/>
                <a:ext cx="875600" cy="1088925"/>
                <a:chOff x="5962175" y="478150"/>
                <a:chExt cx="875600" cy="1088925"/>
              </a:xfrm>
            </p:grpSpPr>
            <p:sp>
              <p:nvSpPr>
                <p:cNvPr id="2196" name="Google Shape;2196;p67"/>
                <p:cNvSpPr/>
                <p:nvPr/>
              </p:nvSpPr>
              <p:spPr>
                <a:xfrm>
                  <a:off x="6095350" y="582825"/>
                  <a:ext cx="504600" cy="5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84" h="20184" extrusionOk="0">
                      <a:moveTo>
                        <a:pt x="10083" y="0"/>
                      </a:moveTo>
                      <a:lnTo>
                        <a:pt x="10083" y="0"/>
                      </a:lnTo>
                      <a:cubicBezTo>
                        <a:pt x="15659" y="18"/>
                        <a:pt x="20166" y="4525"/>
                        <a:pt x="20184" y="10101"/>
                      </a:cubicBezTo>
                      <a:lnTo>
                        <a:pt x="20184" y="10101"/>
                      </a:lnTo>
                      <a:cubicBezTo>
                        <a:pt x="20166" y="15659"/>
                        <a:pt x="15659" y="20166"/>
                        <a:pt x="10083" y="20184"/>
                      </a:cubicBezTo>
                      <a:lnTo>
                        <a:pt x="10083" y="20184"/>
                      </a:lnTo>
                      <a:cubicBezTo>
                        <a:pt x="4525" y="20166"/>
                        <a:pt x="0" y="15659"/>
                        <a:pt x="0" y="10101"/>
                      </a:cubicBezTo>
                      <a:lnTo>
                        <a:pt x="0" y="10101"/>
                      </a:lnTo>
                      <a:cubicBezTo>
                        <a:pt x="0" y="4525"/>
                        <a:pt x="4525" y="18"/>
                        <a:pt x="100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7" name="Google Shape;2197;p67"/>
                <p:cNvSpPr/>
                <p:nvPr/>
              </p:nvSpPr>
              <p:spPr>
                <a:xfrm>
                  <a:off x="6501075" y="1086075"/>
                  <a:ext cx="145650" cy="18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" h="7465" extrusionOk="0">
                      <a:moveTo>
                        <a:pt x="0" y="1176"/>
                      </a:moveTo>
                      <a:lnTo>
                        <a:pt x="1888" y="0"/>
                      </a:lnTo>
                      <a:lnTo>
                        <a:pt x="5825" y="6289"/>
                      </a:lnTo>
                      <a:lnTo>
                        <a:pt x="3937" y="746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8" name="Google Shape;2198;p67"/>
                <p:cNvSpPr/>
                <p:nvPr/>
              </p:nvSpPr>
              <p:spPr>
                <a:xfrm>
                  <a:off x="5962175" y="478150"/>
                  <a:ext cx="742450" cy="74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8" h="29680" extrusionOk="0">
                      <a:moveTo>
                        <a:pt x="15410" y="1"/>
                      </a:moveTo>
                      <a:cubicBezTo>
                        <a:pt x="9638" y="1"/>
                        <a:pt x="4419" y="3475"/>
                        <a:pt x="2210" y="8819"/>
                      </a:cubicBezTo>
                      <a:cubicBezTo>
                        <a:pt x="1" y="14146"/>
                        <a:pt x="1230" y="20291"/>
                        <a:pt x="5309" y="24371"/>
                      </a:cubicBezTo>
                      <a:cubicBezTo>
                        <a:pt x="9389" y="28468"/>
                        <a:pt x="15535" y="29680"/>
                        <a:pt x="20879" y="27471"/>
                      </a:cubicBezTo>
                      <a:cubicBezTo>
                        <a:pt x="26206" y="25262"/>
                        <a:pt x="29697" y="20060"/>
                        <a:pt x="29697" y="14288"/>
                      </a:cubicBezTo>
                      <a:cubicBezTo>
                        <a:pt x="29697" y="6396"/>
                        <a:pt x="23302" y="1"/>
                        <a:pt x="15410" y="1"/>
                      </a:cubicBezTo>
                      <a:close/>
                      <a:moveTo>
                        <a:pt x="15410" y="24068"/>
                      </a:moveTo>
                      <a:cubicBezTo>
                        <a:pt x="11455" y="24068"/>
                        <a:pt x="7875" y="21681"/>
                        <a:pt x="6360" y="18029"/>
                      </a:cubicBezTo>
                      <a:cubicBezTo>
                        <a:pt x="4846" y="14359"/>
                        <a:pt x="5684" y="10155"/>
                        <a:pt x="8480" y="7358"/>
                      </a:cubicBezTo>
                      <a:cubicBezTo>
                        <a:pt x="11277" y="4544"/>
                        <a:pt x="15499" y="3706"/>
                        <a:pt x="19151" y="5221"/>
                      </a:cubicBezTo>
                      <a:cubicBezTo>
                        <a:pt x="22821" y="6735"/>
                        <a:pt x="25208" y="10315"/>
                        <a:pt x="25208" y="14270"/>
                      </a:cubicBezTo>
                      <a:cubicBezTo>
                        <a:pt x="25208" y="19686"/>
                        <a:pt x="20826" y="24068"/>
                        <a:pt x="15410" y="240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67"/>
                <p:cNvSpPr/>
                <p:nvPr/>
              </p:nvSpPr>
              <p:spPr>
                <a:xfrm>
                  <a:off x="6581675" y="1224575"/>
                  <a:ext cx="256100" cy="3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" h="13700" extrusionOk="0">
                      <a:moveTo>
                        <a:pt x="9086" y="13148"/>
                      </a:moveTo>
                      <a:lnTo>
                        <a:pt x="9086" y="13148"/>
                      </a:lnTo>
                      <a:cubicBezTo>
                        <a:pt x="8177" y="13700"/>
                        <a:pt x="6984" y="13433"/>
                        <a:pt x="6414" y="12542"/>
                      </a:cubicBezTo>
                      <a:lnTo>
                        <a:pt x="571" y="3243"/>
                      </a:lnTo>
                      <a:cubicBezTo>
                        <a:pt x="1" y="2334"/>
                        <a:pt x="286" y="1141"/>
                        <a:pt x="1194" y="571"/>
                      </a:cubicBezTo>
                      <a:lnTo>
                        <a:pt x="1194" y="571"/>
                      </a:lnTo>
                      <a:cubicBezTo>
                        <a:pt x="2085" y="1"/>
                        <a:pt x="3278" y="286"/>
                        <a:pt x="3848" y="1176"/>
                      </a:cubicBezTo>
                      <a:lnTo>
                        <a:pt x="9692" y="10476"/>
                      </a:lnTo>
                      <a:cubicBezTo>
                        <a:pt x="10244" y="11384"/>
                        <a:pt x="9977" y="12578"/>
                        <a:pt x="9086" y="131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67"/>
                <p:cNvSpPr/>
                <p:nvPr/>
              </p:nvSpPr>
              <p:spPr>
                <a:xfrm>
                  <a:off x="6203125" y="760525"/>
                  <a:ext cx="320675" cy="1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" h="7429" extrusionOk="0">
                      <a:moveTo>
                        <a:pt x="0" y="4525"/>
                      </a:moveTo>
                      <a:lnTo>
                        <a:pt x="2494" y="7429"/>
                      </a:lnTo>
                      <a:cubicBezTo>
                        <a:pt x="2494" y="7429"/>
                        <a:pt x="5558" y="1782"/>
                        <a:pt x="12827" y="0"/>
                      </a:cubicBezTo>
                      <a:cubicBezTo>
                        <a:pt x="12827" y="0"/>
                        <a:pt x="6039" y="89"/>
                        <a:pt x="2334" y="605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1" name="Google Shape;2201;p67"/>
              <p:cNvSpPr/>
              <p:nvPr/>
            </p:nvSpPr>
            <p:spPr>
              <a:xfrm>
                <a:off x="4420101" y="1117180"/>
                <a:ext cx="140247" cy="140224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7"/>
              <p:cNvSpPr/>
              <p:nvPr/>
            </p:nvSpPr>
            <p:spPr>
              <a:xfrm>
                <a:off x="7660488" y="1490450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7"/>
              <p:cNvSpPr/>
              <p:nvPr/>
            </p:nvSpPr>
            <p:spPr>
              <a:xfrm>
                <a:off x="7168775" y="3339656"/>
                <a:ext cx="107827" cy="107819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7"/>
              <p:cNvSpPr/>
              <p:nvPr/>
            </p:nvSpPr>
            <p:spPr>
              <a:xfrm rot="-1685758">
                <a:off x="4338466" y="3096797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7"/>
              <p:cNvSpPr/>
              <p:nvPr/>
            </p:nvSpPr>
            <p:spPr>
              <a:xfrm>
                <a:off x="4261526" y="3558088"/>
                <a:ext cx="213431" cy="2146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7"/>
              <p:cNvSpPr/>
              <p:nvPr/>
            </p:nvSpPr>
            <p:spPr>
              <a:xfrm>
                <a:off x="4021063" y="2661013"/>
                <a:ext cx="107827" cy="108491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83" fill="none" extrusionOk="0">
                    <a:moveTo>
                      <a:pt x="3065" y="1551"/>
                    </a:moveTo>
                    <a:cubicBezTo>
                      <a:pt x="3065" y="2388"/>
                      <a:pt x="2388" y="3083"/>
                      <a:pt x="1533" y="3083"/>
                    </a:cubicBezTo>
                    <a:cubicBezTo>
                      <a:pt x="678" y="3083"/>
                      <a:pt x="1" y="2388"/>
                      <a:pt x="1" y="1551"/>
                    </a:cubicBezTo>
                    <a:cubicBezTo>
                      <a:pt x="1" y="696"/>
                      <a:pt x="678" y="1"/>
                      <a:pt x="1533" y="1"/>
                    </a:cubicBezTo>
                    <a:cubicBezTo>
                      <a:pt x="2388" y="1"/>
                      <a:pt x="3065" y="696"/>
                      <a:pt x="3065" y="15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7"/>
              <p:cNvSpPr/>
              <p:nvPr/>
            </p:nvSpPr>
            <p:spPr>
              <a:xfrm rot="7201932">
                <a:off x="6345687" y="3182940"/>
                <a:ext cx="371928" cy="370031"/>
              </a:xfrm>
              <a:custGeom>
                <a:avLst/>
                <a:gdLst/>
                <a:ahLst/>
                <a:cxnLst/>
                <a:rect l="l" t="t" r="r" b="b"/>
                <a:pathLst>
                  <a:path w="207404" h="206346" extrusionOk="0">
                    <a:moveTo>
                      <a:pt x="103944" y="65896"/>
                    </a:moveTo>
                    <a:cubicBezTo>
                      <a:pt x="114099" y="65896"/>
                      <a:pt x="124406" y="70041"/>
                      <a:pt x="132114" y="79198"/>
                    </a:cubicBezTo>
                    <a:cubicBezTo>
                      <a:pt x="145426" y="94943"/>
                      <a:pt x="143422" y="118417"/>
                      <a:pt x="127677" y="131728"/>
                    </a:cubicBezTo>
                    <a:lnTo>
                      <a:pt x="127677" y="131585"/>
                    </a:lnTo>
                    <a:cubicBezTo>
                      <a:pt x="120415" y="137698"/>
                      <a:pt x="112071" y="140425"/>
                      <a:pt x="103930" y="140425"/>
                    </a:cubicBezTo>
                    <a:cubicBezTo>
                      <a:pt x="83668" y="140425"/>
                      <a:pt x="64659" y="123539"/>
                      <a:pt x="66701" y="99952"/>
                    </a:cubicBezTo>
                    <a:cubicBezTo>
                      <a:pt x="68530" y="78838"/>
                      <a:pt x="86000" y="65896"/>
                      <a:pt x="103944" y="65896"/>
                    </a:cubicBezTo>
                    <a:close/>
                    <a:moveTo>
                      <a:pt x="102774" y="1"/>
                    </a:moveTo>
                    <a:cubicBezTo>
                      <a:pt x="96620" y="1"/>
                      <a:pt x="91449" y="4960"/>
                      <a:pt x="91178" y="11209"/>
                    </a:cubicBezTo>
                    <a:lnTo>
                      <a:pt x="90891" y="17507"/>
                    </a:lnTo>
                    <a:cubicBezTo>
                      <a:pt x="90748" y="22516"/>
                      <a:pt x="87456" y="26810"/>
                      <a:pt x="82589" y="28242"/>
                    </a:cubicBezTo>
                    <a:cubicBezTo>
                      <a:pt x="81015" y="28671"/>
                      <a:pt x="79297" y="29244"/>
                      <a:pt x="77723" y="29816"/>
                    </a:cubicBezTo>
                    <a:cubicBezTo>
                      <a:pt x="76506" y="30222"/>
                      <a:pt x="75252" y="30418"/>
                      <a:pt x="74008" y="30418"/>
                    </a:cubicBezTo>
                    <a:cubicBezTo>
                      <a:pt x="70424" y="30418"/>
                      <a:pt x="66929" y="28784"/>
                      <a:pt x="64698" y="25808"/>
                    </a:cubicBezTo>
                    <a:lnTo>
                      <a:pt x="60976" y="20799"/>
                    </a:lnTo>
                    <a:cubicBezTo>
                      <a:pt x="58608" y="17777"/>
                      <a:pt x="55122" y="16200"/>
                      <a:pt x="51633" y="16200"/>
                    </a:cubicBezTo>
                    <a:cubicBezTo>
                      <a:pt x="49008" y="16200"/>
                      <a:pt x="46381" y="17094"/>
                      <a:pt x="44229" y="18938"/>
                    </a:cubicBezTo>
                    <a:lnTo>
                      <a:pt x="30918" y="30102"/>
                    </a:lnTo>
                    <a:cubicBezTo>
                      <a:pt x="25908" y="34396"/>
                      <a:pt x="25335" y="41983"/>
                      <a:pt x="29773" y="46849"/>
                    </a:cubicBezTo>
                    <a:lnTo>
                      <a:pt x="34067" y="51573"/>
                    </a:lnTo>
                    <a:cubicBezTo>
                      <a:pt x="37502" y="55151"/>
                      <a:pt x="38218" y="60590"/>
                      <a:pt x="35784" y="64884"/>
                    </a:cubicBezTo>
                    <a:cubicBezTo>
                      <a:pt x="34925" y="66459"/>
                      <a:pt x="34067" y="68033"/>
                      <a:pt x="33351" y="69465"/>
                    </a:cubicBezTo>
                    <a:cubicBezTo>
                      <a:pt x="31443" y="73536"/>
                      <a:pt x="27385" y="76024"/>
                      <a:pt x="23089" y="76024"/>
                    </a:cubicBezTo>
                    <a:cubicBezTo>
                      <a:pt x="22552" y="76024"/>
                      <a:pt x="22011" y="75985"/>
                      <a:pt x="21471" y="75906"/>
                    </a:cubicBezTo>
                    <a:lnTo>
                      <a:pt x="15173" y="75047"/>
                    </a:lnTo>
                    <a:cubicBezTo>
                      <a:pt x="14730" y="74999"/>
                      <a:pt x="14290" y="74975"/>
                      <a:pt x="13855" y="74975"/>
                    </a:cubicBezTo>
                    <a:cubicBezTo>
                      <a:pt x="7823" y="74975"/>
                      <a:pt x="2682" y="79498"/>
                      <a:pt x="2147" y="85639"/>
                    </a:cubicBezTo>
                    <a:lnTo>
                      <a:pt x="573" y="102958"/>
                    </a:lnTo>
                    <a:cubicBezTo>
                      <a:pt x="0" y="109542"/>
                      <a:pt x="5153" y="115268"/>
                      <a:pt x="11738" y="115554"/>
                    </a:cubicBezTo>
                    <a:lnTo>
                      <a:pt x="18036" y="115840"/>
                    </a:lnTo>
                    <a:cubicBezTo>
                      <a:pt x="23045" y="115984"/>
                      <a:pt x="27339" y="119419"/>
                      <a:pt x="28771" y="124142"/>
                    </a:cubicBezTo>
                    <a:cubicBezTo>
                      <a:pt x="29200" y="125860"/>
                      <a:pt x="29773" y="127434"/>
                      <a:pt x="30345" y="129152"/>
                    </a:cubicBezTo>
                    <a:cubicBezTo>
                      <a:pt x="31920" y="133875"/>
                      <a:pt x="30345" y="139028"/>
                      <a:pt x="26337" y="142034"/>
                    </a:cubicBezTo>
                    <a:lnTo>
                      <a:pt x="21328" y="146042"/>
                    </a:lnTo>
                    <a:cubicBezTo>
                      <a:pt x="16032" y="150050"/>
                      <a:pt x="15316" y="157636"/>
                      <a:pt x="19610" y="162789"/>
                    </a:cubicBezTo>
                    <a:lnTo>
                      <a:pt x="30775" y="175957"/>
                    </a:lnTo>
                    <a:cubicBezTo>
                      <a:pt x="33020" y="178745"/>
                      <a:pt x="36313" y="180150"/>
                      <a:pt x="39634" y="180150"/>
                    </a:cubicBezTo>
                    <a:cubicBezTo>
                      <a:pt x="42451" y="180150"/>
                      <a:pt x="45288" y="179139"/>
                      <a:pt x="47521" y="177102"/>
                    </a:cubicBezTo>
                    <a:lnTo>
                      <a:pt x="52102" y="172808"/>
                    </a:lnTo>
                    <a:cubicBezTo>
                      <a:pt x="54335" y="170747"/>
                      <a:pt x="57134" y="169717"/>
                      <a:pt x="59975" y="169717"/>
                    </a:cubicBezTo>
                    <a:cubicBezTo>
                      <a:pt x="61869" y="169717"/>
                      <a:pt x="63782" y="170175"/>
                      <a:pt x="65556" y="171091"/>
                    </a:cubicBezTo>
                    <a:cubicBezTo>
                      <a:pt x="66988" y="171949"/>
                      <a:pt x="68562" y="172808"/>
                      <a:pt x="70137" y="173524"/>
                    </a:cubicBezTo>
                    <a:cubicBezTo>
                      <a:pt x="74574" y="175671"/>
                      <a:pt x="77150" y="180538"/>
                      <a:pt x="76578" y="185404"/>
                    </a:cubicBezTo>
                    <a:lnTo>
                      <a:pt x="75719" y="191702"/>
                    </a:lnTo>
                    <a:cubicBezTo>
                      <a:pt x="74860" y="198286"/>
                      <a:pt x="79727" y="204155"/>
                      <a:pt x="86311" y="204727"/>
                    </a:cubicBezTo>
                    <a:lnTo>
                      <a:pt x="103487" y="206302"/>
                    </a:lnTo>
                    <a:cubicBezTo>
                      <a:pt x="103830" y="206331"/>
                      <a:pt x="104170" y="206345"/>
                      <a:pt x="104508" y="206345"/>
                    </a:cubicBezTo>
                    <a:cubicBezTo>
                      <a:pt x="110784" y="206345"/>
                      <a:pt x="115955" y="201386"/>
                      <a:pt x="116226" y="195137"/>
                    </a:cubicBezTo>
                    <a:lnTo>
                      <a:pt x="116513" y="188839"/>
                    </a:lnTo>
                    <a:cubicBezTo>
                      <a:pt x="116656" y="183830"/>
                      <a:pt x="119948" y="179536"/>
                      <a:pt x="124814" y="178104"/>
                    </a:cubicBezTo>
                    <a:cubicBezTo>
                      <a:pt x="126389" y="177675"/>
                      <a:pt x="128107" y="177102"/>
                      <a:pt x="129681" y="176530"/>
                    </a:cubicBezTo>
                    <a:cubicBezTo>
                      <a:pt x="130897" y="176124"/>
                      <a:pt x="132142" y="175928"/>
                      <a:pt x="133372" y="175928"/>
                    </a:cubicBezTo>
                    <a:cubicBezTo>
                      <a:pt x="136916" y="175928"/>
                      <a:pt x="140331" y="177562"/>
                      <a:pt x="142563" y="180538"/>
                    </a:cubicBezTo>
                    <a:lnTo>
                      <a:pt x="146428" y="185547"/>
                    </a:lnTo>
                    <a:cubicBezTo>
                      <a:pt x="148785" y="188473"/>
                      <a:pt x="152249" y="190014"/>
                      <a:pt x="155720" y="190014"/>
                    </a:cubicBezTo>
                    <a:cubicBezTo>
                      <a:pt x="158363" y="190014"/>
                      <a:pt x="161009" y="189121"/>
                      <a:pt x="163175" y="187265"/>
                    </a:cubicBezTo>
                    <a:lnTo>
                      <a:pt x="176486" y="176100"/>
                    </a:lnTo>
                    <a:cubicBezTo>
                      <a:pt x="181496" y="171806"/>
                      <a:pt x="182068" y="164220"/>
                      <a:pt x="177488" y="159354"/>
                    </a:cubicBezTo>
                    <a:lnTo>
                      <a:pt x="173337" y="154773"/>
                    </a:lnTo>
                    <a:cubicBezTo>
                      <a:pt x="169902" y="151052"/>
                      <a:pt x="169186" y="145613"/>
                      <a:pt x="171620" y="141318"/>
                    </a:cubicBezTo>
                    <a:cubicBezTo>
                      <a:pt x="172478" y="139744"/>
                      <a:pt x="173337" y="138313"/>
                      <a:pt x="174053" y="136738"/>
                    </a:cubicBezTo>
                    <a:cubicBezTo>
                      <a:pt x="175961" y="132667"/>
                      <a:pt x="180019" y="130179"/>
                      <a:pt x="184315" y="130179"/>
                    </a:cubicBezTo>
                    <a:cubicBezTo>
                      <a:pt x="184852" y="130179"/>
                      <a:pt x="185392" y="130218"/>
                      <a:pt x="185933" y="130297"/>
                    </a:cubicBezTo>
                    <a:lnTo>
                      <a:pt x="192231" y="131156"/>
                    </a:lnTo>
                    <a:cubicBezTo>
                      <a:pt x="192739" y="131222"/>
                      <a:pt x="193242" y="131254"/>
                      <a:pt x="193739" y="131254"/>
                    </a:cubicBezTo>
                    <a:cubicBezTo>
                      <a:pt x="199689" y="131254"/>
                      <a:pt x="204728" y="126641"/>
                      <a:pt x="205256" y="120564"/>
                    </a:cubicBezTo>
                    <a:lnTo>
                      <a:pt x="206831" y="103245"/>
                    </a:lnTo>
                    <a:cubicBezTo>
                      <a:pt x="207403" y="96660"/>
                      <a:pt x="202251" y="90935"/>
                      <a:pt x="195666" y="90649"/>
                    </a:cubicBezTo>
                    <a:lnTo>
                      <a:pt x="189368" y="90362"/>
                    </a:lnTo>
                    <a:cubicBezTo>
                      <a:pt x="184359" y="90219"/>
                      <a:pt x="180065" y="86927"/>
                      <a:pt x="178633" y="82060"/>
                    </a:cubicBezTo>
                    <a:cubicBezTo>
                      <a:pt x="178204" y="80343"/>
                      <a:pt x="177631" y="78768"/>
                      <a:pt x="177059" y="77194"/>
                    </a:cubicBezTo>
                    <a:cubicBezTo>
                      <a:pt x="175484" y="72470"/>
                      <a:pt x="177059" y="67174"/>
                      <a:pt x="181067" y="64169"/>
                    </a:cubicBezTo>
                    <a:lnTo>
                      <a:pt x="185933" y="60447"/>
                    </a:lnTo>
                    <a:cubicBezTo>
                      <a:pt x="191229" y="56296"/>
                      <a:pt x="192088" y="48710"/>
                      <a:pt x="187794" y="43700"/>
                    </a:cubicBezTo>
                    <a:lnTo>
                      <a:pt x="176629" y="30389"/>
                    </a:lnTo>
                    <a:cubicBezTo>
                      <a:pt x="174288" y="27657"/>
                      <a:pt x="170967" y="26244"/>
                      <a:pt x="167642" y="26244"/>
                    </a:cubicBezTo>
                    <a:cubicBezTo>
                      <a:pt x="164870" y="26244"/>
                      <a:pt x="162095" y="27226"/>
                      <a:pt x="159883" y="29244"/>
                    </a:cubicBezTo>
                    <a:lnTo>
                      <a:pt x="155302" y="33538"/>
                    </a:lnTo>
                    <a:cubicBezTo>
                      <a:pt x="153069" y="35599"/>
                      <a:pt x="150218" y="36629"/>
                      <a:pt x="147367" y="36629"/>
                    </a:cubicBezTo>
                    <a:cubicBezTo>
                      <a:pt x="145466" y="36629"/>
                      <a:pt x="143565" y="36171"/>
                      <a:pt x="141847" y="35255"/>
                    </a:cubicBezTo>
                    <a:cubicBezTo>
                      <a:pt x="140273" y="34396"/>
                      <a:pt x="138842" y="33538"/>
                      <a:pt x="137267" y="32822"/>
                    </a:cubicBezTo>
                    <a:cubicBezTo>
                      <a:pt x="132687" y="30675"/>
                      <a:pt x="130110" y="25808"/>
                      <a:pt x="130826" y="20942"/>
                    </a:cubicBezTo>
                    <a:lnTo>
                      <a:pt x="131685" y="14644"/>
                    </a:lnTo>
                    <a:cubicBezTo>
                      <a:pt x="132544" y="8060"/>
                      <a:pt x="127677" y="2191"/>
                      <a:pt x="121093" y="1618"/>
                    </a:cubicBezTo>
                    <a:lnTo>
                      <a:pt x="103774" y="44"/>
                    </a:lnTo>
                    <a:cubicBezTo>
                      <a:pt x="103438" y="15"/>
                      <a:pt x="103104" y="1"/>
                      <a:pt x="10277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8" name="Google Shape;2208;p67"/>
              <p:cNvGrpSpPr/>
              <p:nvPr/>
            </p:nvGrpSpPr>
            <p:grpSpPr>
              <a:xfrm>
                <a:off x="4523787" y="1543335"/>
                <a:ext cx="2338579" cy="2014768"/>
                <a:chOff x="4546896" y="1377977"/>
                <a:chExt cx="2655063" cy="2287430"/>
              </a:xfrm>
            </p:grpSpPr>
            <p:sp>
              <p:nvSpPr>
                <p:cNvPr id="2209" name="Google Shape;2209;p67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67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67"/>
                <p:cNvSpPr/>
                <p:nvPr/>
              </p:nvSpPr>
              <p:spPr>
                <a:xfrm>
                  <a:off x="5687360" y="1576666"/>
                  <a:ext cx="1403029" cy="1693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47" h="46763" extrusionOk="0">
                      <a:moveTo>
                        <a:pt x="1" y="7839"/>
                      </a:moveTo>
                      <a:lnTo>
                        <a:pt x="9977" y="46763"/>
                      </a:lnTo>
                      <a:cubicBezTo>
                        <a:pt x="24086" y="38907"/>
                        <a:pt x="38747" y="39388"/>
                        <a:pt x="38747" y="39388"/>
                      </a:cubicBezTo>
                      <a:lnTo>
                        <a:pt x="38604" y="33420"/>
                      </a:lnTo>
                      <a:lnTo>
                        <a:pt x="30071" y="143"/>
                      </a:lnTo>
                      <a:cubicBezTo>
                        <a:pt x="30071" y="143"/>
                        <a:pt x="14110" y="0"/>
                        <a:pt x="1" y="783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67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67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67"/>
                <p:cNvSpPr/>
                <p:nvPr/>
              </p:nvSpPr>
              <p:spPr>
                <a:xfrm>
                  <a:off x="4566233" y="1677948"/>
                  <a:ext cx="2635726" cy="198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87" fill="none" extrusionOk="0">
                      <a:moveTo>
                        <a:pt x="0" y="14163"/>
                      </a:moveTo>
                      <a:lnTo>
                        <a:pt x="8658" y="47956"/>
                      </a:lnTo>
                      <a:lnTo>
                        <a:pt x="10653" y="54886"/>
                      </a:lnTo>
                      <a:cubicBezTo>
                        <a:pt x="10653" y="54886"/>
                        <a:pt x="26312" y="46638"/>
                        <a:pt x="41722" y="46923"/>
                      </a:cubicBezTo>
                      <a:cubicBezTo>
                        <a:pt x="57024" y="38764"/>
                        <a:pt x="72790" y="38942"/>
                        <a:pt x="72790" y="38942"/>
                      </a:cubicBezTo>
                      <a:lnTo>
                        <a:pt x="71240" y="33295"/>
                      </a:lnTo>
                      <a:lnTo>
                        <a:pt x="62707" y="0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67"/>
                <p:cNvSpPr/>
                <p:nvPr/>
              </p:nvSpPr>
              <p:spPr>
                <a:xfrm>
                  <a:off x="4557217" y="1643729"/>
                  <a:ext cx="2635726" cy="198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90" h="54870" fill="none" extrusionOk="0">
                      <a:moveTo>
                        <a:pt x="1105" y="13682"/>
                      </a:moveTo>
                      <a:cubicBezTo>
                        <a:pt x="659" y="13860"/>
                        <a:pt x="0" y="14163"/>
                        <a:pt x="0" y="14163"/>
                      </a:cubicBezTo>
                      <a:lnTo>
                        <a:pt x="8658" y="47957"/>
                      </a:lnTo>
                      <a:lnTo>
                        <a:pt x="10653" y="54869"/>
                      </a:lnTo>
                      <a:cubicBezTo>
                        <a:pt x="10653" y="54869"/>
                        <a:pt x="26312" y="46639"/>
                        <a:pt x="41721" y="46906"/>
                      </a:cubicBezTo>
                      <a:cubicBezTo>
                        <a:pt x="57024" y="38765"/>
                        <a:pt x="72789" y="38943"/>
                        <a:pt x="72789" y="38943"/>
                      </a:cubicBezTo>
                      <a:lnTo>
                        <a:pt x="71240" y="33278"/>
                      </a:lnTo>
                      <a:lnTo>
                        <a:pt x="62707" y="1"/>
                      </a:lnTo>
                      <a:cubicBezTo>
                        <a:pt x="62707" y="1"/>
                        <a:pt x="62297" y="1"/>
                        <a:pt x="61549" y="19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67"/>
                <p:cNvSpPr/>
                <p:nvPr/>
              </p:nvSpPr>
              <p:spPr>
                <a:xfrm>
                  <a:off x="4597845" y="1581808"/>
                  <a:ext cx="2492515" cy="1955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35" h="53996" fill="none" extrusionOk="0">
                      <a:moveTo>
                        <a:pt x="0" y="15410"/>
                      </a:moveTo>
                      <a:lnTo>
                        <a:pt x="8658" y="49204"/>
                      </a:lnTo>
                      <a:lnTo>
                        <a:pt x="11277" y="53996"/>
                      </a:lnTo>
                      <a:cubicBezTo>
                        <a:pt x="11277" y="53996"/>
                        <a:pt x="25706" y="46069"/>
                        <a:pt x="40065" y="46621"/>
                      </a:cubicBezTo>
                      <a:cubicBezTo>
                        <a:pt x="54174" y="38765"/>
                        <a:pt x="68835" y="39246"/>
                        <a:pt x="68835" y="39246"/>
                      </a:cubicBezTo>
                      <a:lnTo>
                        <a:pt x="68692" y="33278"/>
                      </a:lnTo>
                      <a:lnTo>
                        <a:pt x="60159" y="1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67"/>
                <p:cNvSpPr/>
                <p:nvPr/>
              </p:nvSpPr>
              <p:spPr>
                <a:xfrm>
                  <a:off x="4546896" y="1377977"/>
                  <a:ext cx="2540240" cy="197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53" h="54477" fill="none" extrusionOk="0">
                      <a:moveTo>
                        <a:pt x="60159" y="125"/>
                      </a:moveTo>
                      <a:cubicBezTo>
                        <a:pt x="60159" y="125"/>
                        <a:pt x="44197" y="0"/>
                        <a:pt x="30088" y="7839"/>
                      </a:cubicBezTo>
                      <a:cubicBezTo>
                        <a:pt x="15730" y="7287"/>
                        <a:pt x="0" y="15552"/>
                        <a:pt x="0" y="15552"/>
                      </a:cubicBezTo>
                      <a:lnTo>
                        <a:pt x="9976" y="54477"/>
                      </a:lnTo>
                      <a:cubicBezTo>
                        <a:pt x="9976" y="54477"/>
                        <a:pt x="25706" y="46211"/>
                        <a:pt x="40064" y="46763"/>
                      </a:cubicBezTo>
                      <a:cubicBezTo>
                        <a:pt x="54173" y="38907"/>
                        <a:pt x="70153" y="39049"/>
                        <a:pt x="70153" y="390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67"/>
                <p:cNvSpPr/>
                <p:nvPr/>
              </p:nvSpPr>
              <p:spPr>
                <a:xfrm>
                  <a:off x="4546896" y="1641810"/>
                  <a:ext cx="1450754" cy="1708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5" h="47191" fill="none" extrusionOk="0">
                      <a:moveTo>
                        <a:pt x="0" y="8266"/>
                      </a:moveTo>
                      <a:lnTo>
                        <a:pt x="9976" y="47191"/>
                      </a:lnTo>
                      <a:cubicBezTo>
                        <a:pt x="9976" y="47191"/>
                        <a:pt x="25706" y="38925"/>
                        <a:pt x="40064" y="39477"/>
                      </a:cubicBezTo>
                      <a:lnTo>
                        <a:pt x="30088" y="553"/>
                      </a:lnTo>
                      <a:cubicBezTo>
                        <a:pt x="15730" y="1"/>
                        <a:pt x="0" y="8266"/>
                        <a:pt x="0" y="82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67"/>
                <p:cNvSpPr/>
                <p:nvPr/>
              </p:nvSpPr>
              <p:spPr>
                <a:xfrm>
                  <a:off x="5595782" y="1661146"/>
                  <a:ext cx="40012" cy="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19" extrusionOk="0">
                      <a:moveTo>
                        <a:pt x="0" y="1"/>
                      </a:moveTo>
                      <a:cubicBezTo>
                        <a:pt x="356" y="1"/>
                        <a:pt x="748" y="19"/>
                        <a:pt x="1105" y="19"/>
                      </a:cubicBezTo>
                      <a:cubicBezTo>
                        <a:pt x="748" y="19"/>
                        <a:pt x="374" y="1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67"/>
                <p:cNvSpPr/>
                <p:nvPr/>
              </p:nvSpPr>
              <p:spPr>
                <a:xfrm>
                  <a:off x="5593175" y="1661146"/>
                  <a:ext cx="36" cy="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67"/>
                <p:cNvSpPr/>
                <p:nvPr/>
              </p:nvSpPr>
              <p:spPr>
                <a:xfrm>
                  <a:off x="4971977" y="310614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50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67"/>
                <p:cNvSpPr/>
                <p:nvPr/>
              </p:nvSpPr>
              <p:spPr>
                <a:xfrm>
                  <a:off x="4988742" y="3147425"/>
                  <a:ext cx="988931" cy="282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1" h="7803" fill="none" extrusionOk="0">
                      <a:moveTo>
                        <a:pt x="27310" y="392"/>
                      </a:moveTo>
                      <a:cubicBezTo>
                        <a:pt x="27310" y="392"/>
                        <a:pt x="15268" y="0"/>
                        <a:pt x="1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67"/>
                <p:cNvSpPr/>
                <p:nvPr/>
              </p:nvSpPr>
              <p:spPr>
                <a:xfrm>
                  <a:off x="5008115" y="3190625"/>
                  <a:ext cx="988895" cy="28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0" h="7804" fill="none" extrusionOk="0">
                      <a:moveTo>
                        <a:pt x="27310" y="410"/>
                      </a:moveTo>
                      <a:cubicBezTo>
                        <a:pt x="27310" y="410"/>
                        <a:pt x="15249" y="1"/>
                        <a:pt x="0" y="7803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67"/>
                <p:cNvSpPr/>
                <p:nvPr/>
              </p:nvSpPr>
              <p:spPr>
                <a:xfrm>
                  <a:off x="6037628" y="2848106"/>
                  <a:ext cx="991502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2" h="7109" fill="none" extrusionOk="0">
                      <a:moveTo>
                        <a:pt x="1" y="7108"/>
                      </a:moveTo>
                      <a:cubicBezTo>
                        <a:pt x="1" y="7108"/>
                        <a:pt x="10262" y="802"/>
                        <a:pt x="27382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67"/>
                <p:cNvSpPr/>
                <p:nvPr/>
              </p:nvSpPr>
              <p:spPr>
                <a:xfrm>
                  <a:off x="6042806" y="2892609"/>
                  <a:ext cx="992118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9" h="7109" fill="none" extrusionOk="0">
                      <a:moveTo>
                        <a:pt x="0" y="7108"/>
                      </a:moveTo>
                      <a:cubicBezTo>
                        <a:pt x="0" y="7108"/>
                        <a:pt x="10279" y="802"/>
                        <a:pt x="27399" y="0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67"/>
                <p:cNvSpPr/>
                <p:nvPr/>
              </p:nvSpPr>
              <p:spPr>
                <a:xfrm>
                  <a:off x="6047948" y="2939683"/>
                  <a:ext cx="992154" cy="257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00" h="7109" fill="none" extrusionOk="0">
                      <a:moveTo>
                        <a:pt x="1" y="7109"/>
                      </a:moveTo>
                      <a:cubicBezTo>
                        <a:pt x="1" y="7109"/>
                        <a:pt x="10262" y="803"/>
                        <a:pt x="27399" y="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67"/>
                <p:cNvSpPr/>
                <p:nvPr/>
              </p:nvSpPr>
              <p:spPr>
                <a:xfrm>
                  <a:off x="5997651" y="3070658"/>
                  <a:ext cx="50984" cy="19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" h="5505" fill="none" extrusionOk="0">
                      <a:moveTo>
                        <a:pt x="0" y="0"/>
                      </a:moveTo>
                      <a:lnTo>
                        <a:pt x="1408" y="5505"/>
                      </a:ln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67"/>
                <p:cNvSpPr/>
                <p:nvPr/>
              </p:nvSpPr>
              <p:spPr>
                <a:xfrm>
                  <a:off x="4693297" y="184049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89"/>
                      </a:lnTo>
                      <a:cubicBezTo>
                        <a:pt x="10743" y="1443"/>
                        <a:pt x="19899" y="268"/>
                        <a:pt x="24407" y="0"/>
                      </a:cubicBezTo>
                      <a:lnTo>
                        <a:pt x="24531" y="2013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67"/>
                <p:cNvSpPr/>
                <p:nvPr/>
              </p:nvSpPr>
              <p:spPr>
                <a:xfrm>
                  <a:off x="4741675" y="2028869"/>
                  <a:ext cx="888304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2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7"/>
                        <a:pt x="24407" y="0"/>
                      </a:cubicBezTo>
                      <a:lnTo>
                        <a:pt x="24531" y="1995"/>
                      </a:lnTo>
                      <a:cubicBezTo>
                        <a:pt x="20167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67"/>
                <p:cNvSpPr/>
                <p:nvPr/>
              </p:nvSpPr>
              <p:spPr>
                <a:xfrm>
                  <a:off x="4798454" y="2216586"/>
                  <a:ext cx="887652" cy="29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24" fill="none" extrusionOk="0">
                      <a:moveTo>
                        <a:pt x="820" y="8123"/>
                      </a:moveTo>
                      <a:lnTo>
                        <a:pt x="1" y="6289"/>
                      </a:lnTo>
                      <a:cubicBezTo>
                        <a:pt x="10743" y="1461"/>
                        <a:pt x="19899" y="285"/>
                        <a:pt x="24388" y="0"/>
                      </a:cubicBezTo>
                      <a:lnTo>
                        <a:pt x="24513" y="2013"/>
                      </a:lnTo>
                      <a:cubicBezTo>
                        <a:pt x="20149" y="2280"/>
                        <a:pt x="11259" y="3420"/>
                        <a:pt x="820" y="81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67"/>
                <p:cNvSpPr/>
                <p:nvPr/>
              </p:nvSpPr>
              <p:spPr>
                <a:xfrm>
                  <a:off x="4849403" y="2413321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900" y="268"/>
                        <a:pt x="24389" y="0"/>
                      </a:cubicBezTo>
                      <a:lnTo>
                        <a:pt x="24513" y="1996"/>
                      </a:lnTo>
                      <a:cubicBezTo>
                        <a:pt x="20149" y="2263"/>
                        <a:pt x="11277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67"/>
                <p:cNvSpPr/>
                <p:nvPr/>
              </p:nvSpPr>
              <p:spPr>
                <a:xfrm>
                  <a:off x="4895209" y="2609439"/>
                  <a:ext cx="887652" cy="2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4" h="8106" fill="none" extrusionOk="0">
                      <a:moveTo>
                        <a:pt x="820" y="8106"/>
                      </a:moveTo>
                      <a:lnTo>
                        <a:pt x="1" y="6271"/>
                      </a:lnTo>
                      <a:cubicBezTo>
                        <a:pt x="10743" y="1443"/>
                        <a:pt x="19899" y="267"/>
                        <a:pt x="24389" y="0"/>
                      </a:cubicBezTo>
                      <a:lnTo>
                        <a:pt x="24513" y="1995"/>
                      </a:lnTo>
                      <a:cubicBezTo>
                        <a:pt x="20149" y="2262"/>
                        <a:pt x="11259" y="3403"/>
                        <a:pt x="820" y="81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67"/>
                <p:cNvSpPr/>
                <p:nvPr/>
              </p:nvSpPr>
              <p:spPr>
                <a:xfrm>
                  <a:off x="5775099" y="1589557"/>
                  <a:ext cx="888919" cy="289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9" h="8000" fill="none" extrusionOk="0">
                      <a:moveTo>
                        <a:pt x="802" y="7999"/>
                      </a:moveTo>
                      <a:lnTo>
                        <a:pt x="1" y="6164"/>
                      </a:lnTo>
                      <a:cubicBezTo>
                        <a:pt x="10760" y="1390"/>
                        <a:pt x="19935" y="250"/>
                        <a:pt x="24424" y="1"/>
                      </a:cubicBezTo>
                      <a:lnTo>
                        <a:pt x="24549" y="2014"/>
                      </a:lnTo>
                      <a:cubicBezTo>
                        <a:pt x="20184" y="2245"/>
                        <a:pt x="11295" y="3350"/>
                        <a:pt x="802" y="799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67"/>
                <p:cNvSpPr/>
                <p:nvPr/>
              </p:nvSpPr>
              <p:spPr>
                <a:xfrm>
                  <a:off x="5822173" y="1778579"/>
                  <a:ext cx="888956" cy="28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1" fill="none" extrusionOk="0">
                      <a:moveTo>
                        <a:pt x="820" y="7981"/>
                      </a:moveTo>
                      <a:lnTo>
                        <a:pt x="1" y="6146"/>
                      </a:lnTo>
                      <a:cubicBezTo>
                        <a:pt x="10779" y="1372"/>
                        <a:pt x="19935" y="232"/>
                        <a:pt x="24442" y="0"/>
                      </a:cubicBezTo>
                      <a:lnTo>
                        <a:pt x="24549" y="1995"/>
                      </a:lnTo>
                      <a:cubicBezTo>
                        <a:pt x="20185" y="2227"/>
                        <a:pt x="11295" y="3331"/>
                        <a:pt x="820" y="79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67"/>
                <p:cNvSpPr/>
                <p:nvPr/>
              </p:nvSpPr>
              <p:spPr>
                <a:xfrm>
                  <a:off x="5877648" y="1966912"/>
                  <a:ext cx="888955" cy="289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0" h="7982" fill="none" extrusionOk="0">
                      <a:moveTo>
                        <a:pt x="820" y="7982"/>
                      </a:moveTo>
                      <a:lnTo>
                        <a:pt x="1" y="6147"/>
                      </a:lnTo>
                      <a:cubicBezTo>
                        <a:pt x="10779" y="1373"/>
                        <a:pt x="19935" y="250"/>
                        <a:pt x="24442" y="1"/>
                      </a:cubicBezTo>
                      <a:lnTo>
                        <a:pt x="24549" y="1996"/>
                      </a:lnTo>
                      <a:cubicBezTo>
                        <a:pt x="20185" y="2246"/>
                        <a:pt x="11277" y="3332"/>
                        <a:pt x="820" y="79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6" name="Google Shape;2236;p67"/>
              <p:cNvGrpSpPr/>
              <p:nvPr/>
            </p:nvGrpSpPr>
            <p:grpSpPr>
              <a:xfrm>
                <a:off x="4388225" y="1476850"/>
                <a:ext cx="621130" cy="624971"/>
                <a:chOff x="2483500" y="875875"/>
                <a:chExt cx="621130" cy="624971"/>
              </a:xfrm>
            </p:grpSpPr>
            <p:sp>
              <p:nvSpPr>
                <p:cNvPr id="2237" name="Google Shape;2237;p67"/>
                <p:cNvSpPr/>
                <p:nvPr/>
              </p:nvSpPr>
              <p:spPr>
                <a:xfrm>
                  <a:off x="2959384" y="964136"/>
                  <a:ext cx="145246" cy="29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8320" extrusionOk="0">
                      <a:moveTo>
                        <a:pt x="2281" y="6378"/>
                      </a:moveTo>
                      <a:cubicBezTo>
                        <a:pt x="2281" y="6930"/>
                        <a:pt x="2210" y="7500"/>
                        <a:pt x="2067" y="8035"/>
                      </a:cubicBezTo>
                      <a:lnTo>
                        <a:pt x="3831" y="8320"/>
                      </a:lnTo>
                      <a:cubicBezTo>
                        <a:pt x="3973" y="7678"/>
                        <a:pt x="4045" y="7037"/>
                        <a:pt x="4045" y="6378"/>
                      </a:cubicBezTo>
                      <a:cubicBezTo>
                        <a:pt x="4045" y="3902"/>
                        <a:pt x="2940" y="1568"/>
                        <a:pt x="1016" y="1"/>
                      </a:cubicBezTo>
                      <a:lnTo>
                        <a:pt x="1" y="1461"/>
                      </a:lnTo>
                      <a:cubicBezTo>
                        <a:pt x="1444" y="2690"/>
                        <a:pt x="2281" y="4490"/>
                        <a:pt x="2281" y="63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67"/>
                <p:cNvSpPr/>
                <p:nvPr/>
              </p:nvSpPr>
              <p:spPr>
                <a:xfrm>
                  <a:off x="2544902" y="1252617"/>
                  <a:ext cx="552042" cy="248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4" h="6913" extrusionOk="0">
                      <a:moveTo>
                        <a:pt x="13610" y="1"/>
                      </a:moveTo>
                      <a:cubicBezTo>
                        <a:pt x="12933" y="2566"/>
                        <a:pt x="10742" y="4472"/>
                        <a:pt x="8088" y="4757"/>
                      </a:cubicBezTo>
                      <a:cubicBezTo>
                        <a:pt x="5434" y="5060"/>
                        <a:pt x="2868" y="3688"/>
                        <a:pt x="1639" y="1337"/>
                      </a:cubicBezTo>
                      <a:lnTo>
                        <a:pt x="0" y="2032"/>
                      </a:lnTo>
                      <a:cubicBezTo>
                        <a:pt x="1550" y="5113"/>
                        <a:pt x="4864" y="6913"/>
                        <a:pt x="8302" y="6521"/>
                      </a:cubicBezTo>
                      <a:cubicBezTo>
                        <a:pt x="11740" y="6147"/>
                        <a:pt x="14554" y="3653"/>
                        <a:pt x="15374" y="28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67"/>
                <p:cNvSpPr/>
                <p:nvPr/>
              </p:nvSpPr>
              <p:spPr>
                <a:xfrm>
                  <a:off x="2483500" y="875875"/>
                  <a:ext cx="513046" cy="449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8" h="12524" extrusionOk="0">
                      <a:moveTo>
                        <a:pt x="2619" y="8836"/>
                      </a:moveTo>
                      <a:cubicBezTo>
                        <a:pt x="2619" y="3331"/>
                        <a:pt x="9068" y="356"/>
                        <a:pt x="13272" y="3919"/>
                      </a:cubicBezTo>
                      <a:lnTo>
                        <a:pt x="14287" y="2459"/>
                      </a:lnTo>
                      <a:cubicBezTo>
                        <a:pt x="11276" y="18"/>
                        <a:pt x="6965" y="0"/>
                        <a:pt x="3955" y="2423"/>
                      </a:cubicBezTo>
                      <a:cubicBezTo>
                        <a:pt x="926" y="4846"/>
                        <a:pt x="0" y="9050"/>
                        <a:pt x="1710" y="12524"/>
                      </a:cubicBezTo>
                      <a:lnTo>
                        <a:pt x="3349" y="11811"/>
                      </a:lnTo>
                      <a:cubicBezTo>
                        <a:pt x="2868" y="10902"/>
                        <a:pt x="2619" y="9869"/>
                        <a:pt x="2619" y="883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0" name="Google Shape;2240;p67"/>
              <p:cNvSpPr/>
              <p:nvPr/>
            </p:nvSpPr>
            <p:spPr>
              <a:xfrm>
                <a:off x="4053162" y="1511578"/>
                <a:ext cx="80847" cy="8084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3065" extrusionOk="0">
                    <a:moveTo>
                      <a:pt x="3064" y="1532"/>
                    </a:moveTo>
                    <a:cubicBezTo>
                      <a:pt x="3064" y="2387"/>
                      <a:pt x="2387" y="3064"/>
                      <a:pt x="1532" y="3064"/>
                    </a:cubicBezTo>
                    <a:cubicBezTo>
                      <a:pt x="677" y="3064"/>
                      <a:pt x="0" y="2387"/>
                      <a:pt x="0" y="1532"/>
                    </a:cubicBezTo>
                    <a:cubicBezTo>
                      <a:pt x="0" y="677"/>
                      <a:pt x="677" y="0"/>
                      <a:pt x="1532" y="0"/>
                    </a:cubicBezTo>
                    <a:cubicBezTo>
                      <a:pt x="2387" y="0"/>
                      <a:pt x="3064" y="677"/>
                      <a:pt x="3064" y="153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7"/>
              <p:cNvSpPr/>
              <p:nvPr/>
            </p:nvSpPr>
            <p:spPr>
              <a:xfrm rot="-1685758">
                <a:off x="7548391" y="3616034"/>
                <a:ext cx="59549" cy="6016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47" fill="none" extrusionOk="0">
                    <a:moveTo>
                      <a:pt x="1729" y="749"/>
                    </a:moveTo>
                    <a:cubicBezTo>
                      <a:pt x="1729" y="1408"/>
                      <a:pt x="927" y="1746"/>
                      <a:pt x="464" y="1265"/>
                    </a:cubicBezTo>
                    <a:cubicBezTo>
                      <a:pt x="1" y="802"/>
                      <a:pt x="322" y="1"/>
                      <a:pt x="998" y="1"/>
                    </a:cubicBezTo>
                    <a:cubicBezTo>
                      <a:pt x="1408" y="1"/>
                      <a:pt x="1729" y="339"/>
                      <a:pt x="1729" y="7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42" name="Google Shape;2242;p67"/>
          <p:cNvSpPr/>
          <p:nvPr/>
        </p:nvSpPr>
        <p:spPr>
          <a:xfrm>
            <a:off x="5246663" y="6919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67"/>
          <p:cNvSpPr/>
          <p:nvPr/>
        </p:nvSpPr>
        <p:spPr>
          <a:xfrm rot="-1685758">
            <a:off x="4967116" y="10884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67"/>
          <p:cNvSpPr/>
          <p:nvPr/>
        </p:nvSpPr>
        <p:spPr>
          <a:xfrm>
            <a:off x="4354438" y="89836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6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6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6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49" name="Google Shape;2249;p6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50" name="Google Shape;2250;p67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251" name="Google Shape;2251;p6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252" name="Google Shape;2252;p6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1" name="Google Shape;2261;p67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50;p67">
            <a:extLst>
              <a:ext uri="{FF2B5EF4-FFF2-40B4-BE49-F238E27FC236}">
                <a16:creationId xmlns:a16="http://schemas.microsoft.com/office/drawing/2014/main" id="{D6CCE741-69F3-FAB5-CB95-35BF5DA745B0}"/>
              </a:ext>
            </a:extLst>
          </p:cNvPr>
          <p:cNvSpPr txBox="1">
            <a:spLocks/>
          </p:cNvSpPr>
          <p:nvPr/>
        </p:nvSpPr>
        <p:spPr>
          <a:xfrm>
            <a:off x="4297775" y="3228673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 err="1"/>
              <a:t>Recomendasi</a:t>
            </a:r>
            <a:endParaRPr lang="en-ID" dirty="0"/>
          </a:p>
        </p:txBody>
      </p:sp>
      <p:sp>
        <p:nvSpPr>
          <p:cNvPr id="12" name="Google Shape;2154;p67">
            <a:extLst>
              <a:ext uri="{FF2B5EF4-FFF2-40B4-BE49-F238E27FC236}">
                <a16:creationId xmlns:a16="http://schemas.microsoft.com/office/drawing/2014/main" id="{FFA041B3-009D-55BE-351B-4BA1040D61D3}"/>
              </a:ext>
            </a:extLst>
          </p:cNvPr>
          <p:cNvSpPr txBox="1">
            <a:spLocks/>
          </p:cNvSpPr>
          <p:nvPr/>
        </p:nvSpPr>
        <p:spPr>
          <a:xfrm>
            <a:off x="4297775" y="3943159"/>
            <a:ext cx="4765044" cy="210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just"/>
            <a:r>
              <a:rPr lang="en-ID" dirty="0"/>
              <a:t>Twitter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sanksi</a:t>
            </a:r>
            <a:r>
              <a:rPr lang="en-ID" dirty="0"/>
              <a:t> </a:t>
            </a:r>
            <a:r>
              <a:rPr lang="en-ID" dirty="0" err="1"/>
              <a:t>tegas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menyatakan</a:t>
            </a:r>
            <a:r>
              <a:rPr lang="en-ID" dirty="0"/>
              <a:t> kata abusive dan hate speech di tweet.</a:t>
            </a:r>
          </a:p>
        </p:txBody>
      </p:sp>
      <p:sp>
        <p:nvSpPr>
          <p:cNvPr id="13" name="Google Shape;2154;p67">
            <a:extLst>
              <a:ext uri="{FF2B5EF4-FFF2-40B4-BE49-F238E27FC236}">
                <a16:creationId xmlns:a16="http://schemas.microsoft.com/office/drawing/2014/main" id="{9DEB7025-9856-662A-4B33-7E1EF93D7F5F}"/>
              </a:ext>
            </a:extLst>
          </p:cNvPr>
          <p:cNvSpPr txBox="1">
            <a:spLocks/>
          </p:cNvSpPr>
          <p:nvPr/>
        </p:nvSpPr>
        <p:spPr>
          <a:xfrm>
            <a:off x="4354438" y="2264053"/>
            <a:ext cx="4789562" cy="127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 algn="just"/>
            <a:r>
              <a:rPr lang="en-ID" dirty="0"/>
              <a:t>Tweet </a:t>
            </a:r>
            <a:r>
              <a:rPr lang="en-ID" dirty="0" err="1"/>
              <a:t>dengan</a:t>
            </a:r>
            <a:r>
              <a:rPr lang="en-ID" dirty="0"/>
              <a:t> no abusive dan no hate speech </a:t>
            </a:r>
            <a:r>
              <a:rPr lang="en-ID" dirty="0" err="1"/>
              <a:t>sebanyak</a:t>
            </a:r>
            <a:r>
              <a:rPr lang="en-ID" dirty="0"/>
              <a:t> 36,5%, abusive dan hate speech </a:t>
            </a:r>
            <a:r>
              <a:rPr lang="en-ID" dirty="0" err="1"/>
              <a:t>sebanyak</a:t>
            </a:r>
            <a:r>
              <a:rPr lang="en-ID" dirty="0"/>
              <a:t> 26,6%, only hate speech </a:t>
            </a:r>
            <a:r>
              <a:rPr lang="en-ID" dirty="0" err="1"/>
              <a:t>sebanyak</a:t>
            </a:r>
            <a:r>
              <a:rPr lang="en-ID" dirty="0"/>
              <a:t> 21,1% dan only abusive </a:t>
            </a:r>
            <a:r>
              <a:rPr lang="en-ID" dirty="0" err="1"/>
              <a:t>sebesar</a:t>
            </a:r>
            <a:r>
              <a:rPr lang="en-ID" dirty="0"/>
              <a:t> 15,8%.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6;p40">
            <a:extLst>
              <a:ext uri="{FF2B5EF4-FFF2-40B4-BE49-F238E27FC236}">
                <a16:creationId xmlns:a16="http://schemas.microsoft.com/office/drawing/2014/main" id="{0AA2B3CE-7292-72C2-C0D0-8D32C18E5227}"/>
              </a:ext>
            </a:extLst>
          </p:cNvPr>
          <p:cNvSpPr txBox="1">
            <a:spLocks/>
          </p:cNvSpPr>
          <p:nvPr/>
        </p:nvSpPr>
        <p:spPr>
          <a:xfrm>
            <a:off x="2945494" y="1514937"/>
            <a:ext cx="4445400" cy="17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6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264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438231"/>
            <a:ext cx="7715400" cy="3166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 defTabSz="622300">
              <a:buNone/>
            </a:pP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	Twitter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sebuah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situs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jejaring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sosial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dan platform media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sosial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memungkinkan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pengguna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berbagi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pesan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singkat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dikenal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sebagai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"tweet"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memiliki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batas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maksimal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280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karakter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 Situs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didirikan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pada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tahun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2006 oleh Jack Dorsey, Biz Stone, dan Evan Williams,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sejak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itu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telah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menjadi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salah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satu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situs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jejaring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sosial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terbesar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di dunia.</a:t>
            </a:r>
          </a:p>
          <a:p>
            <a:pPr marL="114300" indent="0" algn="just" defTabSz="622300">
              <a:buNone/>
            </a:pP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	Twitter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awalnya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dibuat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oleh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individu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berbagi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pemikiran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berita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informasi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secara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real-time.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Namun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berkembangnya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waktu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platform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juga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menjadi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tempat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bagi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organisasi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perusahaan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politisi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selebriti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lagi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berkomunikasi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pengikut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mereka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membagikan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pesan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informasi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cepat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mudah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114300" indent="0" algn="just" defTabSz="622300">
              <a:buNone/>
            </a:pP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	Twitter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telah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menjadi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sumber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berita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utama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orang di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seluruh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dunia,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pengguna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sering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menggunakan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platform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membagikan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informasi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tentang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acara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terbaru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politik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olahraga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hiburan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banyak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lagi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beberapa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tahun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terakhir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Twitter juga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telah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menjadi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tempat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kampanye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sosial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politik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dengan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hashtag dan tweet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sering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digunakan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memobilisasi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dukungan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menghasilkan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perubahan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sosial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ackground of the study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438231"/>
            <a:ext cx="7715400" cy="3166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  <a:tabLst>
                <a:tab pos="622300" algn="l"/>
              </a:tabLst>
            </a:pPr>
            <a:r>
              <a:rPr lang="en-ID" sz="1400" dirty="0">
                <a:solidFill>
                  <a:schemeClr val="tx1"/>
                </a:solidFill>
                <a:latin typeface="Söhne"/>
              </a:rPr>
              <a:t>	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Namun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disisi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lain, tweet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diujarkan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dari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warga</a:t>
            </a:r>
            <a:r>
              <a:rPr lang="en-ID" sz="1400" dirty="0" err="1">
                <a:solidFill>
                  <a:schemeClr val="tx1"/>
                </a:solidFill>
                <a:latin typeface="Söhne"/>
              </a:rPr>
              <a:t>net</a:t>
            </a:r>
            <a:r>
              <a:rPr lang="en-ID" sz="1400" dirty="0">
                <a:solidFill>
                  <a:schemeClr val="tx1"/>
                </a:solidFill>
                <a:latin typeface="Söhne"/>
              </a:rPr>
              <a:t> sangat </a:t>
            </a:r>
            <a:r>
              <a:rPr lang="en-ID" sz="1400" dirty="0" err="1">
                <a:solidFill>
                  <a:schemeClr val="tx1"/>
                </a:solidFill>
                <a:latin typeface="Söhne"/>
              </a:rPr>
              <a:t>banyak</a:t>
            </a:r>
            <a:r>
              <a:rPr lang="en-ID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Söhne"/>
              </a:rPr>
              <a:t>mengandung</a:t>
            </a:r>
            <a:r>
              <a:rPr lang="en-ID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Söhne"/>
              </a:rPr>
              <a:t>ujarana</a:t>
            </a:r>
            <a:r>
              <a:rPr lang="en-ID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Söhne"/>
              </a:rPr>
              <a:t>kebencian</a:t>
            </a:r>
            <a:r>
              <a:rPr lang="en-ID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Söhne"/>
              </a:rPr>
              <a:t>atau</a:t>
            </a:r>
            <a:r>
              <a:rPr lang="en-ID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400" i="1" dirty="0">
                <a:solidFill>
                  <a:schemeClr val="tx1"/>
                </a:solidFill>
                <a:latin typeface="Söhne"/>
              </a:rPr>
              <a:t>hate speech</a:t>
            </a:r>
            <a:r>
              <a:rPr lang="en-ID" sz="1400" dirty="0">
                <a:solidFill>
                  <a:schemeClr val="tx1"/>
                </a:solidFill>
                <a:latin typeface="Söhne"/>
              </a:rPr>
              <a:t>. 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Hate speech di Twitter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diartikan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sebagai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tindakan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merendahkan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mempermalukan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mengancam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seseorang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kelompok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berdasarkan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karakteristik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pribadi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seperti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ras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agama,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orientasi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seksual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gender,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identitas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lainnya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 Hate speech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memicu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ketegangan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konflik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masyarakat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dapat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memperburuk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keadaan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bagi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kelompok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sudah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terpinggirkan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114300" indent="0" algn="just">
              <a:buNone/>
              <a:tabLst>
                <a:tab pos="622300" algn="l"/>
              </a:tabLst>
            </a:pP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	Twitter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memandang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serius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terhadap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kebencian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tidak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toleran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terhadap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segala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diskriminasi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Mereka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memiliki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kebijakan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anti-hate speech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melarang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pengguna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memposting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konten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mengandung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kebencian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ancaman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intimidasi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pelecehan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terhadap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individu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kelompok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114300" indent="0" algn="just" defTabSz="622300">
              <a:buNone/>
            </a:pP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	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Berdasarkan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Söhne"/>
              </a:rPr>
              <a:t>masalah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dirty="0" err="1">
                <a:solidFill>
                  <a:schemeClr val="tx1"/>
                </a:solidFill>
                <a:latin typeface="Söhne"/>
              </a:rPr>
              <a:t>tersebut</a:t>
            </a:r>
            <a:r>
              <a:rPr lang="en-ID" sz="14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D" sz="1400" b="0" dirty="0" err="1">
                <a:solidFill>
                  <a:schemeClr val="tx1"/>
                </a:solidFill>
                <a:effectLst/>
                <a:latin typeface="Söhne"/>
              </a:rPr>
              <a:t>maka</a:t>
            </a:r>
            <a:r>
              <a:rPr lang="en-ID" sz="1400" b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dirty="0" err="1">
                <a:solidFill>
                  <a:schemeClr val="tx1"/>
                </a:solidFill>
                <a:effectLst/>
                <a:latin typeface="Söhne"/>
              </a:rPr>
              <a:t>dibuatlah</a:t>
            </a:r>
            <a:r>
              <a:rPr lang="en-ID" sz="1400" b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dirty="0" err="1">
                <a:solidFill>
                  <a:schemeClr val="tx1"/>
                </a:solidFill>
                <a:effectLst/>
                <a:latin typeface="Söhne"/>
              </a:rPr>
              <a:t>sebuat</a:t>
            </a:r>
            <a:r>
              <a:rPr lang="en-ID" sz="1400" b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dirty="0" err="1">
                <a:solidFill>
                  <a:schemeClr val="tx1"/>
                </a:solidFill>
                <a:effectLst/>
                <a:latin typeface="Söhne"/>
              </a:rPr>
              <a:t>penelitian</a:t>
            </a:r>
            <a:r>
              <a:rPr lang="en-ID" sz="1400" b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dirty="0" err="1">
                <a:solidFill>
                  <a:schemeClr val="tx1"/>
                </a:solidFill>
                <a:effectLst/>
                <a:latin typeface="Söhne"/>
              </a:rPr>
              <a:t>untuk</a:t>
            </a:r>
            <a:r>
              <a:rPr lang="en-ID" sz="1400" b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dirty="0" err="1">
                <a:solidFill>
                  <a:schemeClr val="tx1"/>
                </a:solidFill>
                <a:effectLst/>
                <a:latin typeface="Söhne"/>
              </a:rPr>
              <a:t>menganalisis</a:t>
            </a:r>
            <a:r>
              <a:rPr lang="en-ID" sz="1400" b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b="0" i="1" dirty="0">
                <a:solidFill>
                  <a:schemeClr val="tx1"/>
                </a:solidFill>
                <a:effectLst/>
                <a:latin typeface="Söhne"/>
              </a:rPr>
              <a:t>hate speech </a:t>
            </a:r>
            <a:r>
              <a:rPr lang="en-ID" sz="1400" b="0" dirty="0">
                <a:solidFill>
                  <a:schemeClr val="tx1"/>
                </a:solidFill>
                <a:effectLst/>
                <a:latin typeface="Söhne"/>
              </a:rPr>
              <a:t>di twitter </a:t>
            </a:r>
            <a:r>
              <a:rPr lang="en-ID" sz="1400" b="0" dirty="0" err="1">
                <a:solidFill>
                  <a:schemeClr val="tx1"/>
                </a:solidFill>
                <a:effectLst/>
                <a:latin typeface="Söhne"/>
              </a:rPr>
              <a:t>menggunakan</a:t>
            </a:r>
            <a:r>
              <a:rPr lang="en-ID" sz="1400" b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ID" sz="1400" i="1" dirty="0">
                <a:latin typeface="Söhne"/>
              </a:rPr>
              <a:t>descriptive statistics analysis. </a:t>
            </a:r>
            <a:r>
              <a:rPr lang="en-ID" sz="1400" dirty="0" err="1">
                <a:latin typeface="Söhne"/>
              </a:rPr>
              <a:t>Sekaligus</a:t>
            </a:r>
            <a:r>
              <a:rPr lang="en-ID" sz="1400" dirty="0">
                <a:latin typeface="Söhne"/>
              </a:rPr>
              <a:t> </a:t>
            </a:r>
            <a:r>
              <a:rPr lang="en-ID" sz="1400" dirty="0" err="1">
                <a:latin typeface="Söhne"/>
              </a:rPr>
              <a:t>melihat</a:t>
            </a:r>
            <a:r>
              <a:rPr lang="en-ID" sz="1400" dirty="0">
                <a:latin typeface="Söhne"/>
              </a:rPr>
              <a:t> </a:t>
            </a:r>
            <a:r>
              <a:rPr lang="en-ID" sz="1400" dirty="0" err="1">
                <a:latin typeface="Söhne"/>
              </a:rPr>
              <a:t>hubungan</a:t>
            </a:r>
            <a:r>
              <a:rPr lang="en-ID" sz="1400" dirty="0">
                <a:latin typeface="Söhne"/>
              </a:rPr>
              <a:t> </a:t>
            </a:r>
            <a:r>
              <a:rPr lang="en-ID" sz="1400" dirty="0" err="1">
                <a:latin typeface="Söhne"/>
              </a:rPr>
              <a:t>antara</a:t>
            </a:r>
            <a:r>
              <a:rPr lang="en-ID" sz="1400" dirty="0">
                <a:latin typeface="Söhne"/>
              </a:rPr>
              <a:t> </a:t>
            </a:r>
            <a:r>
              <a:rPr lang="en-ID" sz="1400" dirty="0" err="1">
                <a:latin typeface="Söhne"/>
              </a:rPr>
              <a:t>jumlah</a:t>
            </a:r>
            <a:r>
              <a:rPr lang="en-ID" sz="1400" dirty="0">
                <a:latin typeface="Söhne"/>
              </a:rPr>
              <a:t> kata dan </a:t>
            </a:r>
            <a:r>
              <a:rPr lang="en-ID" sz="1400" dirty="0" err="1">
                <a:latin typeface="Söhne"/>
              </a:rPr>
              <a:t>banyaknya</a:t>
            </a:r>
            <a:r>
              <a:rPr lang="en-ID" sz="1400" dirty="0">
                <a:latin typeface="Söhne"/>
              </a:rPr>
              <a:t> </a:t>
            </a:r>
            <a:r>
              <a:rPr lang="en-ID" sz="1400" dirty="0" err="1">
                <a:latin typeface="Söhne"/>
              </a:rPr>
              <a:t>karakter</a:t>
            </a:r>
            <a:r>
              <a:rPr lang="en-ID" sz="1400" dirty="0">
                <a:latin typeface="Söhne"/>
              </a:rPr>
              <a:t> </a:t>
            </a:r>
            <a:r>
              <a:rPr lang="en-ID" sz="1400" dirty="0" err="1">
                <a:latin typeface="Söhne"/>
              </a:rPr>
              <a:t>dalam</a:t>
            </a:r>
            <a:r>
              <a:rPr lang="en-ID" sz="1400" dirty="0">
                <a:latin typeface="Söhne"/>
              </a:rPr>
              <a:t> </a:t>
            </a:r>
            <a:r>
              <a:rPr lang="en-ID" sz="1400" dirty="0" err="1">
                <a:latin typeface="Söhne"/>
              </a:rPr>
              <a:t>sebuah</a:t>
            </a:r>
            <a:r>
              <a:rPr lang="en-ID" sz="1400" dirty="0">
                <a:latin typeface="Söhne"/>
              </a:rPr>
              <a:t> tweet.</a:t>
            </a:r>
            <a:endParaRPr lang="en-ID" sz="14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ackground of the study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2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2828518" y="2341489"/>
            <a:ext cx="3727931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AutoNum type="arabicPeriod"/>
            </a:pP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kata Abusive dan Hate Speech pada tweet?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AutoNum type="arabicPeriod"/>
            </a:pPr>
            <a:r>
              <a:rPr lang="en-US" dirty="0" err="1"/>
              <a:t>Kategori</a:t>
            </a:r>
            <a:r>
              <a:rPr lang="en-US" dirty="0"/>
              <a:t> dan level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tweet?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48132" y="110673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Defenition</a:t>
            </a:r>
            <a:r>
              <a:rPr lang="en-US" sz="4400" dirty="0"/>
              <a:t> problem</a:t>
            </a:r>
            <a:endParaRPr sz="4400"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239113" y="230759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920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140519" y="2341489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i="1" dirty="0"/>
              <a:t>hate speech </a:t>
            </a:r>
            <a:r>
              <a:rPr lang="en-US" dirty="0"/>
              <a:t>pada tweet, Panjang </a:t>
            </a:r>
            <a:r>
              <a:rPr lang="en-US" dirty="0" err="1"/>
              <a:t>karakter</a:t>
            </a:r>
            <a:r>
              <a:rPr lang="en-US" dirty="0"/>
              <a:t> dan Panjang kata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tweet. </a:t>
            </a:r>
            <a:r>
              <a:rPr lang="en-US" dirty="0" err="1"/>
              <a:t>Harapannya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.</a:t>
            </a:r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48132" y="110673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/>
              <a:t>P</a:t>
            </a:r>
            <a:r>
              <a:rPr lang="en" sz="4400" dirty="0"/>
              <a:t>urpuse of the study</a:t>
            </a:r>
            <a:endParaRPr sz="4400"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239113" y="230759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194475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8"/>
          <p:cNvSpPr/>
          <p:nvPr/>
        </p:nvSpPr>
        <p:spPr>
          <a:xfrm>
            <a:off x="4194475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Penelitian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82700" y="1766788"/>
            <a:ext cx="2930426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data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066491" y="1759007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Alat </a:t>
            </a:r>
            <a:r>
              <a:rPr lang="en-US" dirty="0" err="1"/>
              <a:t>analisis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194475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705790" y="3465734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</a:t>
            </a:r>
            <a:r>
              <a:rPr lang="en" dirty="0"/>
              <a:t>etode statistik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066491" y="35535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194475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7687767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7647415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647415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190217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Deskripsi</a:t>
            </a:r>
            <a:r>
              <a:rPr lang="en-ID" dirty="0"/>
              <a:t> data</a:t>
            </a:r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</a:t>
            </a:r>
            <a:r>
              <a:rPr lang="en" dirty="0"/>
              <a:t>ipe data</a:t>
            </a:r>
            <a:endParaRPr dirty="0"/>
          </a:p>
        </p:txBody>
      </p:sp>
      <p:sp>
        <p:nvSpPr>
          <p:cNvPr id="688" name="Google Shape;688;p41"/>
          <p:cNvSpPr txBox="1">
            <a:spLocks noGrp="1"/>
          </p:cNvSpPr>
          <p:nvPr>
            <p:ph type="subTitle" idx="1"/>
          </p:nvPr>
        </p:nvSpPr>
        <p:spPr>
          <a:xfrm>
            <a:off x="1793733" y="2067845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Data yang digunakan sebanyak 7964 baris dengan 13 variabel.</a:t>
            </a:r>
            <a:endParaRPr dirty="0"/>
          </a:p>
        </p:txBody>
      </p:sp>
      <p:sp>
        <p:nvSpPr>
          <p:cNvPr id="689" name="Google Shape;689;p41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umber data</a:t>
            </a:r>
            <a:endParaRPr dirty="0"/>
          </a:p>
        </p:txBody>
      </p:sp>
      <p:sp>
        <p:nvSpPr>
          <p:cNvPr id="690" name="Google Shape;690;p41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Data berseumber dari </a:t>
            </a:r>
            <a:r>
              <a:rPr lang="en-ID" sz="1100" dirty="0"/>
              <a:t>https://www.kaggle.com/datasets/ilhamfp31/indonesian-abusive-and-hate-speech-twitter-text?select=citation.bib</a:t>
            </a:r>
            <a:endParaRPr dirty="0"/>
          </a:p>
        </p:txBody>
      </p:sp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Deskripsi</a:t>
            </a:r>
            <a:r>
              <a:rPr lang="en-ID" dirty="0"/>
              <a:t> data</a:t>
            </a:r>
            <a:endParaRPr dirty="0"/>
          </a:p>
        </p:txBody>
      </p:sp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41"/>
          <p:cNvSpPr/>
          <p:nvPr/>
        </p:nvSpPr>
        <p:spPr>
          <a:xfrm>
            <a:off x="713983" y="17986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>
            <a:off x="7553473" y="2835033"/>
            <a:ext cx="876544" cy="876452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41"/>
          <p:cNvCxnSpPr/>
          <p:nvPr/>
        </p:nvCxnSpPr>
        <p:spPr>
          <a:xfrm>
            <a:off x="5239075" y="3112125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5239075" y="1543894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1"/>
          <p:cNvSpPr/>
          <p:nvPr/>
        </p:nvSpPr>
        <p:spPr>
          <a:xfrm>
            <a:off x="4261262" y="2374792"/>
            <a:ext cx="621486" cy="6478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VS</a:t>
            </a:r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41"/>
          <p:cNvGrpSpPr/>
          <p:nvPr/>
        </p:nvGrpSpPr>
        <p:grpSpPr>
          <a:xfrm>
            <a:off x="932865" y="2017480"/>
            <a:ext cx="438779" cy="438759"/>
            <a:chOff x="1322640" y="3567702"/>
            <a:chExt cx="437728" cy="437708"/>
          </a:xfrm>
        </p:grpSpPr>
        <p:sp>
          <p:nvSpPr>
            <p:cNvPr id="720" name="Google Shape;720;p41"/>
            <p:cNvSpPr/>
            <p:nvPr/>
          </p:nvSpPr>
          <p:spPr>
            <a:xfrm>
              <a:off x="1331674" y="3567702"/>
              <a:ext cx="198967" cy="43088"/>
            </a:xfrm>
            <a:custGeom>
              <a:avLst/>
              <a:gdLst/>
              <a:ahLst/>
              <a:cxnLst/>
              <a:rect l="l" t="t" r="r" b="b"/>
              <a:pathLst>
                <a:path w="9845" h="2132" extrusionOk="0">
                  <a:moveTo>
                    <a:pt x="650" y="0"/>
                  </a:moveTo>
                  <a:cubicBezTo>
                    <a:pt x="284" y="0"/>
                    <a:pt x="0" y="285"/>
                    <a:pt x="0" y="650"/>
                  </a:cubicBezTo>
                  <a:lnTo>
                    <a:pt x="0" y="2132"/>
                  </a:lnTo>
                  <a:lnTo>
                    <a:pt x="9845" y="2132"/>
                  </a:lnTo>
                  <a:lnTo>
                    <a:pt x="8708" y="305"/>
                  </a:lnTo>
                  <a:cubicBezTo>
                    <a:pt x="8586" y="122"/>
                    <a:pt x="8383" y="0"/>
                    <a:pt x="8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396063" y="3720308"/>
              <a:ext cx="81244" cy="81648"/>
            </a:xfrm>
            <a:custGeom>
              <a:avLst/>
              <a:gdLst/>
              <a:ahLst/>
              <a:cxnLst/>
              <a:rect l="l" t="t" r="r" b="b"/>
              <a:pathLst>
                <a:path w="4020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4020" y="4039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322640" y="3636214"/>
              <a:ext cx="437728" cy="369196"/>
            </a:xfrm>
            <a:custGeom>
              <a:avLst/>
              <a:gdLst/>
              <a:ahLst/>
              <a:cxnLst/>
              <a:rect l="l" t="t" r="r" b="b"/>
              <a:pathLst>
                <a:path w="21659" h="18268" extrusionOk="0">
                  <a:moveTo>
                    <a:pt x="18959" y="4283"/>
                  </a:moveTo>
                  <a:cubicBezTo>
                    <a:pt x="19304" y="4283"/>
                    <a:pt x="19588" y="4567"/>
                    <a:pt x="19588" y="4912"/>
                  </a:cubicBezTo>
                  <a:cubicBezTo>
                    <a:pt x="19588" y="5257"/>
                    <a:pt x="19304" y="5541"/>
                    <a:pt x="18959" y="5541"/>
                  </a:cubicBezTo>
                  <a:lnTo>
                    <a:pt x="13093" y="5541"/>
                  </a:lnTo>
                  <a:cubicBezTo>
                    <a:pt x="12727" y="5541"/>
                    <a:pt x="12443" y="5257"/>
                    <a:pt x="12443" y="4912"/>
                  </a:cubicBezTo>
                  <a:cubicBezTo>
                    <a:pt x="12443" y="4567"/>
                    <a:pt x="12727" y="4283"/>
                    <a:pt x="13093" y="4283"/>
                  </a:cubicBezTo>
                  <a:close/>
                  <a:moveTo>
                    <a:pt x="18959" y="6820"/>
                  </a:moveTo>
                  <a:cubicBezTo>
                    <a:pt x="19304" y="6820"/>
                    <a:pt x="19588" y="7104"/>
                    <a:pt x="19588" y="7449"/>
                  </a:cubicBezTo>
                  <a:cubicBezTo>
                    <a:pt x="19588" y="7794"/>
                    <a:pt x="19304" y="8079"/>
                    <a:pt x="18959" y="8079"/>
                  </a:cubicBezTo>
                  <a:lnTo>
                    <a:pt x="13093" y="8079"/>
                  </a:lnTo>
                  <a:cubicBezTo>
                    <a:pt x="12727" y="8079"/>
                    <a:pt x="12443" y="7794"/>
                    <a:pt x="12443" y="7449"/>
                  </a:cubicBezTo>
                  <a:cubicBezTo>
                    <a:pt x="12443" y="7104"/>
                    <a:pt x="12727" y="6820"/>
                    <a:pt x="13093" y="6820"/>
                  </a:cubicBezTo>
                  <a:close/>
                  <a:moveTo>
                    <a:pt x="8363" y="2903"/>
                  </a:moveTo>
                  <a:cubicBezTo>
                    <a:pt x="8668" y="2903"/>
                    <a:pt x="8932" y="3146"/>
                    <a:pt x="8932" y="3471"/>
                  </a:cubicBezTo>
                  <a:lnTo>
                    <a:pt x="8932" y="8890"/>
                  </a:lnTo>
                  <a:cubicBezTo>
                    <a:pt x="8932" y="9215"/>
                    <a:pt x="8668" y="9459"/>
                    <a:pt x="8363" y="9459"/>
                  </a:cubicBezTo>
                  <a:lnTo>
                    <a:pt x="2924" y="9459"/>
                  </a:lnTo>
                  <a:cubicBezTo>
                    <a:pt x="2619" y="9459"/>
                    <a:pt x="2355" y="9215"/>
                    <a:pt x="2355" y="8890"/>
                  </a:cubicBezTo>
                  <a:lnTo>
                    <a:pt x="2355" y="3471"/>
                  </a:lnTo>
                  <a:cubicBezTo>
                    <a:pt x="2355" y="3146"/>
                    <a:pt x="2619" y="2903"/>
                    <a:pt x="2924" y="2903"/>
                  </a:cubicBezTo>
                  <a:close/>
                  <a:moveTo>
                    <a:pt x="447" y="0"/>
                  </a:moveTo>
                  <a:lnTo>
                    <a:pt x="447" y="11712"/>
                  </a:lnTo>
                  <a:cubicBezTo>
                    <a:pt x="447" y="12077"/>
                    <a:pt x="731" y="12361"/>
                    <a:pt x="1097" y="12361"/>
                  </a:cubicBezTo>
                  <a:lnTo>
                    <a:pt x="10190" y="12361"/>
                  </a:lnTo>
                  <a:lnTo>
                    <a:pt x="10190" y="14574"/>
                  </a:lnTo>
                  <a:cubicBezTo>
                    <a:pt x="9662" y="14777"/>
                    <a:pt x="9236" y="15203"/>
                    <a:pt x="9033" y="15731"/>
                  </a:cubicBezTo>
                  <a:lnTo>
                    <a:pt x="3695" y="15731"/>
                  </a:lnTo>
                  <a:cubicBezTo>
                    <a:pt x="3431" y="15000"/>
                    <a:pt x="2741" y="14472"/>
                    <a:pt x="1909" y="14472"/>
                  </a:cubicBezTo>
                  <a:cubicBezTo>
                    <a:pt x="853" y="14472"/>
                    <a:pt x="1" y="15325"/>
                    <a:pt x="1" y="16360"/>
                  </a:cubicBezTo>
                  <a:cubicBezTo>
                    <a:pt x="1" y="17415"/>
                    <a:pt x="853" y="18268"/>
                    <a:pt x="1909" y="18268"/>
                  </a:cubicBezTo>
                  <a:cubicBezTo>
                    <a:pt x="2741" y="18268"/>
                    <a:pt x="3431" y="17740"/>
                    <a:pt x="3695" y="17010"/>
                  </a:cubicBezTo>
                  <a:lnTo>
                    <a:pt x="9033" y="17010"/>
                  </a:lnTo>
                  <a:cubicBezTo>
                    <a:pt x="9297" y="17740"/>
                    <a:pt x="10007" y="18268"/>
                    <a:pt x="10840" y="18268"/>
                  </a:cubicBezTo>
                  <a:cubicBezTo>
                    <a:pt x="11652" y="18268"/>
                    <a:pt x="12362" y="17740"/>
                    <a:pt x="12626" y="17010"/>
                  </a:cubicBezTo>
                  <a:lnTo>
                    <a:pt x="17964" y="17010"/>
                  </a:lnTo>
                  <a:cubicBezTo>
                    <a:pt x="18228" y="17740"/>
                    <a:pt x="18918" y="18268"/>
                    <a:pt x="19750" y="18268"/>
                  </a:cubicBezTo>
                  <a:cubicBezTo>
                    <a:pt x="20806" y="18268"/>
                    <a:pt x="21658" y="17415"/>
                    <a:pt x="21658" y="16360"/>
                  </a:cubicBezTo>
                  <a:cubicBezTo>
                    <a:pt x="21658" y="15325"/>
                    <a:pt x="20806" y="14472"/>
                    <a:pt x="19750" y="14472"/>
                  </a:cubicBezTo>
                  <a:cubicBezTo>
                    <a:pt x="18918" y="14472"/>
                    <a:pt x="18228" y="15000"/>
                    <a:pt x="17964" y="15731"/>
                  </a:cubicBezTo>
                  <a:lnTo>
                    <a:pt x="12626" y="15731"/>
                  </a:lnTo>
                  <a:cubicBezTo>
                    <a:pt x="12443" y="15203"/>
                    <a:pt x="11997" y="14777"/>
                    <a:pt x="11469" y="14574"/>
                  </a:cubicBezTo>
                  <a:lnTo>
                    <a:pt x="11469" y="12361"/>
                  </a:lnTo>
                  <a:lnTo>
                    <a:pt x="20582" y="12361"/>
                  </a:lnTo>
                  <a:cubicBezTo>
                    <a:pt x="20928" y="12361"/>
                    <a:pt x="21212" y="12077"/>
                    <a:pt x="21212" y="11712"/>
                  </a:cubicBezTo>
                  <a:lnTo>
                    <a:pt x="21212" y="629"/>
                  </a:lnTo>
                  <a:cubicBezTo>
                    <a:pt x="21212" y="284"/>
                    <a:pt x="20928" y="0"/>
                    <a:pt x="20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7772355" y="3101062"/>
            <a:ext cx="438779" cy="344395"/>
            <a:chOff x="4946475" y="3016009"/>
            <a:chExt cx="437728" cy="343570"/>
          </a:xfrm>
        </p:grpSpPr>
        <p:sp>
          <p:nvSpPr>
            <p:cNvPr id="724" name="Google Shape;724;p41"/>
            <p:cNvSpPr/>
            <p:nvPr/>
          </p:nvSpPr>
          <p:spPr>
            <a:xfrm>
              <a:off x="4946475" y="3274798"/>
              <a:ext cx="221946" cy="84781"/>
            </a:xfrm>
            <a:custGeom>
              <a:avLst/>
              <a:gdLst/>
              <a:ahLst/>
              <a:cxnLst/>
              <a:rect l="l" t="t" r="r" b="b"/>
              <a:pathLst>
                <a:path w="10982" h="4195" extrusionOk="0">
                  <a:moveTo>
                    <a:pt x="1" y="1"/>
                  </a:moveTo>
                  <a:lnTo>
                    <a:pt x="1" y="2031"/>
                  </a:lnTo>
                  <a:cubicBezTo>
                    <a:pt x="1" y="2538"/>
                    <a:pt x="326" y="3228"/>
                    <a:pt x="1868" y="3715"/>
                  </a:cubicBezTo>
                  <a:cubicBezTo>
                    <a:pt x="2871" y="4033"/>
                    <a:pt x="4183" y="4195"/>
                    <a:pt x="5500" y="4195"/>
                  </a:cubicBezTo>
                  <a:cubicBezTo>
                    <a:pt x="6796" y="4195"/>
                    <a:pt x="8098" y="4038"/>
                    <a:pt x="9115" y="3715"/>
                  </a:cubicBezTo>
                  <a:cubicBezTo>
                    <a:pt x="10657" y="3228"/>
                    <a:pt x="10982" y="2538"/>
                    <a:pt x="10982" y="2031"/>
                  </a:cubicBezTo>
                  <a:lnTo>
                    <a:pt x="10982" y="1"/>
                  </a:lnTo>
                  <a:cubicBezTo>
                    <a:pt x="10576" y="285"/>
                    <a:pt x="10089" y="508"/>
                    <a:pt x="9500" y="691"/>
                  </a:cubicBezTo>
                  <a:cubicBezTo>
                    <a:pt x="8364" y="1046"/>
                    <a:pt x="6927" y="1224"/>
                    <a:pt x="5491" y="1224"/>
                  </a:cubicBezTo>
                  <a:cubicBezTo>
                    <a:pt x="4055" y="1224"/>
                    <a:pt x="2619" y="1046"/>
                    <a:pt x="1483" y="691"/>
                  </a:cubicBezTo>
                  <a:cubicBezTo>
                    <a:pt x="894" y="508"/>
                    <a:pt x="407" y="2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946475" y="3189492"/>
              <a:ext cx="221946" cy="84458"/>
            </a:xfrm>
            <a:custGeom>
              <a:avLst/>
              <a:gdLst/>
              <a:ahLst/>
              <a:cxnLst/>
              <a:rect l="l" t="t" r="r" b="b"/>
              <a:pathLst>
                <a:path w="10982" h="4179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37"/>
                    <a:pt x="326" y="3227"/>
                    <a:pt x="1868" y="3715"/>
                  </a:cubicBezTo>
                  <a:cubicBezTo>
                    <a:pt x="2871" y="4021"/>
                    <a:pt x="4183" y="4179"/>
                    <a:pt x="5501" y="4179"/>
                  </a:cubicBezTo>
                  <a:cubicBezTo>
                    <a:pt x="6797" y="4179"/>
                    <a:pt x="8098" y="4027"/>
                    <a:pt x="9115" y="3715"/>
                  </a:cubicBezTo>
                  <a:cubicBezTo>
                    <a:pt x="10657" y="3227"/>
                    <a:pt x="10982" y="2537"/>
                    <a:pt x="10982" y="2030"/>
                  </a:cubicBezTo>
                  <a:lnTo>
                    <a:pt x="10982" y="0"/>
                  </a:lnTo>
                  <a:cubicBezTo>
                    <a:pt x="10576" y="284"/>
                    <a:pt x="10089" y="508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508"/>
                    <a:pt x="407" y="28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946475" y="3104165"/>
              <a:ext cx="221946" cy="84357"/>
            </a:xfrm>
            <a:custGeom>
              <a:avLst/>
              <a:gdLst/>
              <a:ahLst/>
              <a:cxnLst/>
              <a:rect l="l" t="t" r="r" b="b"/>
              <a:pathLst>
                <a:path w="10982" h="4174" extrusionOk="0">
                  <a:moveTo>
                    <a:pt x="1" y="0"/>
                  </a:moveTo>
                  <a:lnTo>
                    <a:pt x="1" y="2030"/>
                  </a:lnTo>
                  <a:cubicBezTo>
                    <a:pt x="1" y="2517"/>
                    <a:pt x="326" y="3227"/>
                    <a:pt x="1868" y="3694"/>
                  </a:cubicBezTo>
                  <a:cubicBezTo>
                    <a:pt x="2871" y="4011"/>
                    <a:pt x="4183" y="4174"/>
                    <a:pt x="5500" y="4174"/>
                  </a:cubicBezTo>
                  <a:cubicBezTo>
                    <a:pt x="6796" y="4174"/>
                    <a:pt x="8098" y="4017"/>
                    <a:pt x="9115" y="3694"/>
                  </a:cubicBezTo>
                  <a:cubicBezTo>
                    <a:pt x="10657" y="3227"/>
                    <a:pt x="10982" y="2517"/>
                    <a:pt x="10982" y="2030"/>
                  </a:cubicBezTo>
                  <a:lnTo>
                    <a:pt x="10982" y="0"/>
                  </a:lnTo>
                  <a:cubicBezTo>
                    <a:pt x="10576" y="264"/>
                    <a:pt x="10089" y="487"/>
                    <a:pt x="9500" y="690"/>
                  </a:cubicBezTo>
                  <a:cubicBezTo>
                    <a:pt x="8364" y="1045"/>
                    <a:pt x="6927" y="1223"/>
                    <a:pt x="5491" y="1223"/>
                  </a:cubicBezTo>
                  <a:cubicBezTo>
                    <a:pt x="4055" y="1223"/>
                    <a:pt x="2619" y="1045"/>
                    <a:pt x="1483" y="690"/>
                  </a:cubicBezTo>
                  <a:cubicBezTo>
                    <a:pt x="894" y="487"/>
                    <a:pt x="407" y="2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946475" y="3016009"/>
              <a:ext cx="221946" cy="87186"/>
            </a:xfrm>
            <a:custGeom>
              <a:avLst/>
              <a:gdLst/>
              <a:ahLst/>
              <a:cxnLst/>
              <a:rect l="l" t="t" r="r" b="b"/>
              <a:pathLst>
                <a:path w="10982" h="4314" extrusionOk="0">
                  <a:moveTo>
                    <a:pt x="5482" y="1"/>
                  </a:moveTo>
                  <a:cubicBezTo>
                    <a:pt x="4186" y="1"/>
                    <a:pt x="2885" y="153"/>
                    <a:pt x="1868" y="465"/>
                  </a:cubicBezTo>
                  <a:cubicBezTo>
                    <a:pt x="326" y="952"/>
                    <a:pt x="1" y="1663"/>
                    <a:pt x="1" y="2150"/>
                  </a:cubicBezTo>
                  <a:cubicBezTo>
                    <a:pt x="1" y="2657"/>
                    <a:pt x="326" y="3347"/>
                    <a:pt x="1868" y="3834"/>
                  </a:cubicBezTo>
                  <a:cubicBezTo>
                    <a:pt x="2871" y="4152"/>
                    <a:pt x="4183" y="4314"/>
                    <a:pt x="5500" y="4314"/>
                  </a:cubicBezTo>
                  <a:cubicBezTo>
                    <a:pt x="6796" y="4314"/>
                    <a:pt x="8098" y="4157"/>
                    <a:pt x="9115" y="3834"/>
                  </a:cubicBezTo>
                  <a:cubicBezTo>
                    <a:pt x="10657" y="3347"/>
                    <a:pt x="10982" y="2657"/>
                    <a:pt x="10982" y="2150"/>
                  </a:cubicBezTo>
                  <a:cubicBezTo>
                    <a:pt x="10982" y="1663"/>
                    <a:pt x="10657" y="952"/>
                    <a:pt x="9115" y="465"/>
                  </a:cubicBezTo>
                  <a:cubicBezTo>
                    <a:pt x="8112" y="158"/>
                    <a:pt x="6800" y="1"/>
                    <a:pt x="5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193846" y="3045496"/>
              <a:ext cx="190358" cy="258870"/>
            </a:xfrm>
            <a:custGeom>
              <a:avLst/>
              <a:gdLst/>
              <a:ahLst/>
              <a:cxnLst/>
              <a:rect l="l" t="t" r="r" b="b"/>
              <a:pathLst>
                <a:path w="9419" h="12809" extrusionOk="0">
                  <a:moveTo>
                    <a:pt x="4709" y="1279"/>
                  </a:moveTo>
                  <a:cubicBezTo>
                    <a:pt x="6049" y="1279"/>
                    <a:pt x="7145" y="2375"/>
                    <a:pt x="7145" y="3715"/>
                  </a:cubicBezTo>
                  <a:lnTo>
                    <a:pt x="7145" y="5400"/>
                  </a:lnTo>
                  <a:lnTo>
                    <a:pt x="2274" y="5400"/>
                  </a:lnTo>
                  <a:lnTo>
                    <a:pt x="2274" y="3715"/>
                  </a:lnTo>
                  <a:cubicBezTo>
                    <a:pt x="2274" y="2375"/>
                    <a:pt x="3370" y="1279"/>
                    <a:pt x="4709" y="1279"/>
                  </a:cubicBezTo>
                  <a:close/>
                  <a:moveTo>
                    <a:pt x="3410" y="8566"/>
                  </a:moveTo>
                  <a:cubicBezTo>
                    <a:pt x="3715" y="8566"/>
                    <a:pt x="3958" y="8810"/>
                    <a:pt x="3958" y="9094"/>
                  </a:cubicBezTo>
                  <a:cubicBezTo>
                    <a:pt x="3958" y="9398"/>
                    <a:pt x="3715" y="9642"/>
                    <a:pt x="3410" y="9642"/>
                  </a:cubicBezTo>
                  <a:cubicBezTo>
                    <a:pt x="3126" y="9642"/>
                    <a:pt x="2883" y="9398"/>
                    <a:pt x="2883" y="9094"/>
                  </a:cubicBezTo>
                  <a:cubicBezTo>
                    <a:pt x="2883" y="8810"/>
                    <a:pt x="3126" y="8566"/>
                    <a:pt x="3410" y="8566"/>
                  </a:cubicBezTo>
                  <a:close/>
                  <a:moveTo>
                    <a:pt x="6009" y="8566"/>
                  </a:moveTo>
                  <a:cubicBezTo>
                    <a:pt x="6293" y="8566"/>
                    <a:pt x="6536" y="8810"/>
                    <a:pt x="6536" y="9094"/>
                  </a:cubicBezTo>
                  <a:cubicBezTo>
                    <a:pt x="6536" y="9398"/>
                    <a:pt x="6293" y="9642"/>
                    <a:pt x="6009" y="9642"/>
                  </a:cubicBezTo>
                  <a:cubicBezTo>
                    <a:pt x="5704" y="9642"/>
                    <a:pt x="5460" y="9398"/>
                    <a:pt x="5460" y="9094"/>
                  </a:cubicBezTo>
                  <a:cubicBezTo>
                    <a:pt x="5460" y="8810"/>
                    <a:pt x="5704" y="8566"/>
                    <a:pt x="6009" y="8566"/>
                  </a:cubicBezTo>
                  <a:close/>
                  <a:moveTo>
                    <a:pt x="4709" y="1"/>
                  </a:moveTo>
                  <a:cubicBezTo>
                    <a:pt x="2659" y="1"/>
                    <a:pt x="995" y="1665"/>
                    <a:pt x="995" y="3715"/>
                  </a:cubicBezTo>
                  <a:lnTo>
                    <a:pt x="995" y="5400"/>
                  </a:lnTo>
                  <a:lnTo>
                    <a:pt x="650" y="5400"/>
                  </a:lnTo>
                  <a:cubicBezTo>
                    <a:pt x="285" y="5400"/>
                    <a:pt x="0" y="5684"/>
                    <a:pt x="0" y="6029"/>
                  </a:cubicBezTo>
                  <a:lnTo>
                    <a:pt x="0" y="12179"/>
                  </a:lnTo>
                  <a:cubicBezTo>
                    <a:pt x="0" y="12524"/>
                    <a:pt x="285" y="12808"/>
                    <a:pt x="650" y="12808"/>
                  </a:cubicBezTo>
                  <a:lnTo>
                    <a:pt x="8769" y="12808"/>
                  </a:lnTo>
                  <a:cubicBezTo>
                    <a:pt x="9134" y="12808"/>
                    <a:pt x="9419" y="12524"/>
                    <a:pt x="9419" y="12179"/>
                  </a:cubicBezTo>
                  <a:lnTo>
                    <a:pt x="9419" y="6029"/>
                  </a:lnTo>
                  <a:cubicBezTo>
                    <a:pt x="9419" y="5684"/>
                    <a:pt x="9134" y="5400"/>
                    <a:pt x="8769" y="5400"/>
                  </a:cubicBezTo>
                  <a:lnTo>
                    <a:pt x="8424" y="5400"/>
                  </a:lnTo>
                  <a:lnTo>
                    <a:pt x="8424" y="3715"/>
                  </a:lnTo>
                  <a:cubicBezTo>
                    <a:pt x="8424" y="1665"/>
                    <a:pt x="6760" y="1"/>
                    <a:pt x="4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/>
          <p:nvPr/>
        </p:nvSpPr>
        <p:spPr>
          <a:xfrm>
            <a:off x="714358" y="1460414"/>
            <a:ext cx="1367281" cy="1367105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/>
              <a:t>Alat </a:t>
            </a:r>
            <a:r>
              <a:rPr lang="en-ID" dirty="0" err="1"/>
              <a:t>analisis</a:t>
            </a:r>
            <a:endParaRPr lang="en-ID" dirty="0"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2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7185962" y="118886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rId5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1377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853</Words>
  <Application>Microsoft Office PowerPoint</Application>
  <PresentationFormat>On-screen Show (16:9)</PresentationFormat>
  <Paragraphs>143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Bebas Neue</vt:lpstr>
      <vt:lpstr>Söhne</vt:lpstr>
      <vt:lpstr>Roboto Condensed Light</vt:lpstr>
      <vt:lpstr>Arial</vt:lpstr>
      <vt:lpstr>Arimo</vt:lpstr>
      <vt:lpstr>Data Analysis for Business by Slidesgo</vt:lpstr>
      <vt:lpstr>Descriptive statistics for hate speech  and Abusive  tweet text </vt:lpstr>
      <vt:lpstr>Background of the study</vt:lpstr>
      <vt:lpstr>Background of the study</vt:lpstr>
      <vt:lpstr>Defenition problem</vt:lpstr>
      <vt:lpstr>Purpuse of the study</vt:lpstr>
      <vt:lpstr>Metodologi Penelitian</vt:lpstr>
      <vt:lpstr>Deskripsi data</vt:lpstr>
      <vt:lpstr>Tipe data</vt:lpstr>
      <vt:lpstr>Alat analisis</vt:lpstr>
      <vt:lpstr>Tools statistics to analysis</vt:lpstr>
      <vt:lpstr>Metode statistik</vt:lpstr>
      <vt:lpstr>Data :</vt:lpstr>
      <vt:lpstr>Visualisasi Data</vt:lpstr>
      <vt:lpstr>Hate SPeech ANALYSIS</vt:lpstr>
      <vt:lpstr>strength of hate speech</vt:lpstr>
      <vt:lpstr>kesimpulan</vt:lpstr>
      <vt:lpstr>Kesimpulan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hate speech  pada twitter tahun 2019 menggunakan descriptive statistics analysis</dc:title>
  <cp:lastModifiedBy>Lenovo</cp:lastModifiedBy>
  <cp:revision>2</cp:revision>
  <dcterms:modified xsi:type="dcterms:W3CDTF">2023-03-13T14:46:54Z</dcterms:modified>
</cp:coreProperties>
</file>