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42EF-AD08-4974-A7A7-D8A51BFAA7C6}" type="datetimeFigureOut">
              <a:rPr lang="es-MX" smtClean="0"/>
              <a:t>11/08/2016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B06D-9661-439E-92E4-ED183367F41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genieria.unam.mx/imagenes/galerias/escudos_FI/escudofi_negro_m2008_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-1"/>
            <a:ext cx="6143668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Jaas</dc:creator>
  <cp:lastModifiedBy>Jaas</cp:lastModifiedBy>
  <cp:revision>1</cp:revision>
  <dcterms:created xsi:type="dcterms:W3CDTF">2016-08-12T00:12:10Z</dcterms:created>
  <dcterms:modified xsi:type="dcterms:W3CDTF">2016-08-12T00:13:44Z</dcterms:modified>
</cp:coreProperties>
</file>