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FD8E-0DC4-481C-95AC-18AD5D46C1BB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46AC-A373-40EC-B98C-B63D24C57A1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rquitectura.unam.mx/uploads/8/1/1/0/8110907/_2634437_orig.png?1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0"/>
            <a:ext cx="671517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Jaas</dc:creator>
  <cp:lastModifiedBy>alumno</cp:lastModifiedBy>
  <cp:revision>3</cp:revision>
  <dcterms:created xsi:type="dcterms:W3CDTF">2016-08-12T00:06:38Z</dcterms:created>
  <dcterms:modified xsi:type="dcterms:W3CDTF">2016-08-15T14:41:56Z</dcterms:modified>
</cp:coreProperties>
</file>