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5" r:id="rId5"/>
    <p:sldId id="264" r:id="rId6"/>
    <p:sldId id="266" r:id="rId7"/>
    <p:sldId id="267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MAZEN LENOVO" initials="AL" lastIdx="14" clrIdx="0">
    <p:extLst>
      <p:ext uri="{19B8F6BF-5375-455C-9EA6-DF929625EA0E}">
        <p15:presenceInfo xmlns:p15="http://schemas.microsoft.com/office/powerpoint/2012/main" userId="ALMAZEN 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2T05:32:31.535" idx="2">
    <p:pos x="7680" y="-15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904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686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20713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044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9696221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0298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806048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617125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348538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60260998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5393434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1120208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9333960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112618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8943598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56771346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38923241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9615F95-5216-42A0-95AD-EA57C1D208C7}" type="datetimeFigureOut">
              <a:rPr lang="ar-YE" smtClean="0"/>
              <a:t>04/01/1443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CA56D62-27CE-42F8-880B-61D959C70BA5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4605285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2" r:id="rId16"/>
    <p:sldLayoutId id="2147483793" r:id="rId17"/>
  </p:sldLayoutIdLst>
  <p:transition spd="slow">
    <p:randomBar dir="vert"/>
  </p:transition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2A16A6-A42B-49A7-87EB-370E4C2B5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383763" y="1122363"/>
            <a:ext cx="2967135" cy="1238282"/>
          </a:xfrm>
        </p:spPr>
        <p:txBody>
          <a:bodyPr>
            <a:normAutofit/>
          </a:bodyPr>
          <a:lstStyle/>
          <a:p>
            <a:r>
              <a:rPr lang="en-US" dirty="0"/>
              <a:t>ff</a:t>
            </a:r>
            <a:endParaRPr lang="ar-Y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75AF17A-0484-4871-8A62-57CAC8870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Y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2840F1F-AFCC-4CB9-8344-312B65D4E415}"/>
              </a:ext>
            </a:extLst>
          </p:cNvPr>
          <p:cNvSpPr/>
          <p:nvPr/>
        </p:nvSpPr>
        <p:spPr>
          <a:xfrm>
            <a:off x="3810000" y="3429000"/>
            <a:ext cx="39522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1-COVRES-9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252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9520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748C7A8-EB56-4D30-85C3-51C425B35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4825" y="530225"/>
            <a:ext cx="6756872" cy="539749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endParaRPr lang="ar-Y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87B2874-D136-4416-9BC0-7F2578003EA6}"/>
              </a:ext>
            </a:extLst>
          </p:cNvPr>
          <p:cNvSpPr txBox="1"/>
          <p:nvPr/>
        </p:nvSpPr>
        <p:spPr>
          <a:xfrm>
            <a:off x="4058816" y="695583"/>
            <a:ext cx="4492862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6600" dirty="0" smtClean="0"/>
              <a:t>problems</a:t>
            </a:r>
            <a:endParaRPr lang="ar-YE" sz="6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0628" y="3466015"/>
            <a:ext cx="11589366" cy="242695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Because people do not receive information about the Corona virus and its harms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3200" dirty="0">
              <a:solidFill>
                <a:srgbClr val="202124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rgbClr val="20212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0628" y="2061414"/>
            <a:ext cx="11589366" cy="14420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People gather in one place such as restaurants,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taxis, stadiums, stadiums and institutions, which causes infection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6504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6691-5F51-42E2-9AAD-80F6E86D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236" y="536152"/>
            <a:ext cx="3462887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solution</a:t>
            </a:r>
            <a:endParaRPr lang="ar-YE" sz="6600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7355" y="2242231"/>
            <a:ext cx="9482704" cy="2119181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Awareness about Corona virus and everything related to it Reducing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congestion in all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facilities,including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restaurants, taxis, stadiums, stadiums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and institutions Take safety measures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6583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6691-5F51-42E2-9AAD-80F6E86D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2448" y="406032"/>
            <a:ext cx="2757274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Market</a:t>
            </a:r>
            <a:endParaRPr lang="ar-YE" sz="6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1EAC6A-9F95-4A64-976A-6788DF884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43428" y="4491854"/>
            <a:ext cx="10299338" cy="402336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ar-Y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950A10-AE31-4B79-A47D-AEA51249575B}"/>
              </a:ext>
            </a:extLst>
          </p:cNvPr>
          <p:cNvSpPr txBox="1"/>
          <p:nvPr/>
        </p:nvSpPr>
        <p:spPr>
          <a:xfrm flipH="1">
            <a:off x="-20815" y="2927447"/>
            <a:ext cx="11236958" cy="73866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YE" sz="2400" dirty="0" smtClean="0"/>
              <a:t>         </a:t>
            </a:r>
            <a:endParaRPr lang="ar-YE" sz="2400" dirty="0"/>
          </a:p>
          <a:p>
            <a:endParaRPr lang="ar-YE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38659" y="2144467"/>
            <a:ext cx="9326255" cy="193451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We created the website after we learned that people were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interested in the topic of Corona and were afraid of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Corona and its symptoms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876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6691-5F51-42E2-9AAD-80F6E86D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752" y="439598"/>
            <a:ext cx="4392794" cy="1325563"/>
          </a:xfrm>
        </p:spPr>
        <p:txBody>
          <a:bodyPr>
            <a:noAutofit/>
          </a:bodyPr>
          <a:lstStyle/>
          <a:p>
            <a:r>
              <a:rPr lang="en-US" sz="6600" dirty="0" smtClean="0"/>
              <a:t>The project</a:t>
            </a:r>
            <a:endParaRPr lang="ar-YE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950A10-AE31-4B79-A47D-AEA51249575B}"/>
              </a:ext>
            </a:extLst>
          </p:cNvPr>
          <p:cNvSpPr txBox="1"/>
          <p:nvPr/>
        </p:nvSpPr>
        <p:spPr>
          <a:xfrm flipH="1">
            <a:off x="7670800" y="2875002"/>
            <a:ext cx="470407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sz="2400" dirty="0"/>
          </a:p>
          <a:p>
            <a:r>
              <a:rPr lang="ar-YE" sz="2400" dirty="0"/>
              <a:t>            </a:t>
            </a:r>
          </a:p>
          <a:p>
            <a:endParaRPr lang="ar-Y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DA4D79E1-8E1A-4441-8D17-1FA28439B92A}"/>
              </a:ext>
            </a:extLst>
          </p:cNvPr>
          <p:cNvSpPr txBox="1"/>
          <p:nvPr/>
        </p:nvSpPr>
        <p:spPr>
          <a:xfrm>
            <a:off x="3028448" y="2127011"/>
            <a:ext cx="6880050" cy="310854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en-US" sz="2800" dirty="0"/>
          </a:p>
          <a:p>
            <a:endParaRPr lang="en-US" sz="2800" dirty="0"/>
          </a:p>
          <a:p>
            <a:r>
              <a:rPr lang="en-US" sz="2800" dirty="0" smtClean="0"/>
              <a:t>The project name : The death virus</a:t>
            </a:r>
            <a:endParaRPr lang="ar-YE" sz="2800" dirty="0"/>
          </a:p>
          <a:p>
            <a:r>
              <a:rPr lang="en-US" sz="2800" dirty="0" err="1" smtClean="0"/>
              <a:t>Subjecte:corona</a:t>
            </a:r>
            <a:r>
              <a:rPr lang="ar-YE" sz="2800" dirty="0" smtClean="0"/>
              <a:t>         </a:t>
            </a:r>
            <a:endParaRPr lang="ar-YE" sz="2800" dirty="0"/>
          </a:p>
          <a:p>
            <a:endParaRPr lang="ar-YE" sz="2800" dirty="0"/>
          </a:p>
          <a:p>
            <a:endParaRPr lang="ar-YE" sz="2800" dirty="0"/>
          </a:p>
          <a:p>
            <a:endParaRPr lang="ar-YE" sz="2800" dirty="0"/>
          </a:p>
        </p:txBody>
      </p:sp>
    </p:spTree>
    <p:extLst>
      <p:ext uri="{BB962C8B-B14F-4D97-AF65-F5344CB8AC3E}">
        <p14:creationId xmlns:p14="http://schemas.microsoft.com/office/powerpoint/2010/main" val="366822140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6691-5F51-42E2-9AAD-80F6E86D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4835" y="520171"/>
            <a:ext cx="5275735" cy="1325563"/>
          </a:xfrm>
        </p:spPr>
        <p:txBody>
          <a:bodyPr>
            <a:noAutofit/>
          </a:bodyPr>
          <a:lstStyle/>
          <a:p>
            <a:r>
              <a:rPr lang="en-US" sz="9600" dirty="0" err="1" smtClean="0"/>
              <a:t>Erning</a:t>
            </a:r>
            <a:endParaRPr lang="ar-YE" sz="9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CFEB7FD-D7D5-48AC-9770-6478CF742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2231" y="6252842"/>
            <a:ext cx="10058400" cy="4023360"/>
          </a:xfrm>
        </p:spPr>
        <p:txBody>
          <a:bodyPr/>
          <a:lstStyle/>
          <a:p>
            <a:endParaRPr lang="ar-Y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950A10-AE31-4B79-A47D-AEA51249575B}"/>
              </a:ext>
            </a:extLst>
          </p:cNvPr>
          <p:cNvSpPr txBox="1"/>
          <p:nvPr/>
        </p:nvSpPr>
        <p:spPr>
          <a:xfrm flipH="1">
            <a:off x="7670800" y="2875002"/>
            <a:ext cx="470407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sz="2400" dirty="0"/>
          </a:p>
          <a:p>
            <a:r>
              <a:rPr lang="ar-YE" sz="2400" dirty="0"/>
              <a:t>            </a:t>
            </a:r>
          </a:p>
          <a:p>
            <a:endParaRPr lang="ar-Y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6280" y="2288649"/>
            <a:ext cx="9469263" cy="1442073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Ads.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2. 20% of the food delivery discount, and 40% of the taxi reservations.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634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76691-5F51-42E2-9AAD-80F6E86D7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43" y="156423"/>
            <a:ext cx="9681029" cy="1325563"/>
          </a:xfrm>
        </p:spPr>
        <p:txBody>
          <a:bodyPr>
            <a:noAutofit/>
          </a:bodyPr>
          <a:lstStyle/>
          <a:p>
            <a:r>
              <a:rPr lang="en-US" sz="8000" dirty="0" smtClean="0"/>
              <a:t>The excellence team</a:t>
            </a:r>
            <a:endParaRPr lang="ar-YE" sz="8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4950A10-AE31-4B79-A47D-AEA51249575B}"/>
              </a:ext>
            </a:extLst>
          </p:cNvPr>
          <p:cNvSpPr txBox="1"/>
          <p:nvPr/>
        </p:nvSpPr>
        <p:spPr>
          <a:xfrm flipH="1">
            <a:off x="7487922" y="2893977"/>
            <a:ext cx="4704078" cy="110799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ar-YE" sz="2400" dirty="0"/>
          </a:p>
          <a:p>
            <a:r>
              <a:rPr lang="ar-YE" sz="2400" dirty="0"/>
              <a:t>            </a:t>
            </a:r>
          </a:p>
          <a:p>
            <a:endParaRPr lang="ar-YE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47045" y="2764392"/>
            <a:ext cx="9027584" cy="1934515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Regular team.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The power of the master programmer.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No problems.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rgbClr val="202124"/>
                </a:solidFill>
                <a:effectLst/>
                <a:latin typeface="inherit"/>
              </a:rPr>
              <a:t>  Team harmony 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122355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8E837D-C22F-4F6E-BCA0-B819029E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686" y="2337076"/>
            <a:ext cx="7358742" cy="1325563"/>
          </a:xfr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r>
              <a:rPr lang="en-US" sz="6600" b="1" spc="0" dirty="0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Thanks for </a:t>
            </a:r>
            <a:r>
              <a:rPr lang="en-US" sz="6600" b="1" spc="0" dirty="0" err="1" smtClean="0">
                <a:ln w="12700">
                  <a:solidFill>
                    <a:srgbClr val="FFFF00"/>
                  </a:solidFill>
                  <a:prstDash val="solid"/>
                </a:ln>
                <a:solidFill>
                  <a:srgbClr val="002060"/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wacthing</a:t>
            </a:r>
            <a:endParaRPr lang="ar-YE" sz="6600" b="1" spc="0" dirty="0">
              <a:ln w="12700">
                <a:solidFill>
                  <a:srgbClr val="FFFF00"/>
                </a:solidFill>
                <a:prstDash val="solid"/>
              </a:ln>
              <a:solidFill>
                <a:srgbClr val="00206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79009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274</TotalTime>
  <Words>155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Century Gothic</vt:lpstr>
      <vt:lpstr>inherit</vt:lpstr>
      <vt:lpstr>Tahoma</vt:lpstr>
      <vt:lpstr>Wingdings 3</vt:lpstr>
      <vt:lpstr>Slice</vt:lpstr>
      <vt:lpstr>ff</vt:lpstr>
      <vt:lpstr>  </vt:lpstr>
      <vt:lpstr>solution</vt:lpstr>
      <vt:lpstr>Market</vt:lpstr>
      <vt:lpstr>The project</vt:lpstr>
      <vt:lpstr>Erning</vt:lpstr>
      <vt:lpstr>The excellence team</vt:lpstr>
      <vt:lpstr>Thanks for wacthing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</dc:title>
  <dc:creator>ALMAZEN LENOVO</dc:creator>
  <cp:lastModifiedBy>G</cp:lastModifiedBy>
  <cp:revision>8</cp:revision>
  <dcterms:created xsi:type="dcterms:W3CDTF">2021-08-12T01:46:24Z</dcterms:created>
  <dcterms:modified xsi:type="dcterms:W3CDTF">2021-08-12T08:19:39Z</dcterms:modified>
</cp:coreProperties>
</file>