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B82E-31BC-2DEA-AE19-929A7E90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B836C-2330-765D-DCF1-F6D8B51C6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767F-DAA2-2967-4DA2-5BB544E8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A1A7-4DC2-265F-6A54-68960D92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9CD3-8F06-E2BF-E21B-E89C4B10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19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DA1-8889-BB1A-9366-D3F50F6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54E6-BDCA-9A60-65D2-21364242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3586-DEAE-8606-B7EB-4A776F7B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4E30-1D7A-39E5-0B44-60CDB2D2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D3AE-48C5-3648-4CE4-C7882BD5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06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6BF60-BD95-DE63-9C23-6BC55193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07E2E-E74E-B36E-6831-EB7B521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3E61-F59B-F51C-761D-01B51F0C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EDE1-C06C-AFD2-5A2A-B7A6D37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3DB1-BF08-9C2A-B11A-2599E4DA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7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313E-1F25-EC1B-EF36-D64F6BF8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9A8D-9DC5-930C-6F25-958DDB01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B6F2-82E3-F918-35A4-E6FA5907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CFF4-4F7E-23B1-16C2-405DAD4E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76ED-BFAB-8061-D789-2C296455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8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FDDF-C8B9-4672-22D2-5A50062C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C78B-7FC3-7F01-D31D-49354DE97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6D93-ACAB-8688-1F3D-37B99779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5CF6-9EC2-4B7B-FF07-EC158D81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F05E8-736C-E719-3977-95D5CC1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17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B5E6-3DB6-C11C-4585-05C898E9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DBD8-9126-F2F3-52FD-2A727406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ED6E3-0144-5231-305C-9458B0FB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3ED-3F23-5CBA-69B4-972E57D4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B926-F39E-8822-1A40-52A4998E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1C05-C99B-AA0F-C217-81B8B9BC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2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3B41-CAC6-6223-5581-EE8CE860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56092-B6F9-D15C-1395-4677E1F8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E7E92-341C-C04A-A942-51A97E3B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309F7-DFCD-3ECE-D9CF-16AB081E1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BD46D-EFBE-0A93-8014-C6DCCBECC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909BF-3042-FF01-BAD8-01AB56B9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58009-DDD8-BEE2-F597-58A68ED1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88D3D-D95E-5D18-57B4-FA646612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66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5FAC-3897-BDF2-C4D1-BAA9941A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AFD55-3CC8-1D8E-BC7E-965E24A0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4FCE3-8BB7-4986-9693-8253C235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C24B7-85B7-6E82-EA2A-3D424654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64F59-64B9-8124-EDC8-78BBD17F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36FAB-7887-036A-9699-9EBE4D3F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FBADD-F22F-4936-AAE1-5C9E45BE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DD67-ADD8-858F-81D0-962444B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C089-07CE-CC9C-ECB5-C88F5EEC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67136-6C69-6076-B3FB-719C9C4D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4463D-0FAD-E5FD-3311-79D0F0FF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FC0AB-2724-B926-E117-7CAFF906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9669-A3C9-3622-9177-06660A13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84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5B38-5E50-7FD2-CD38-F684AB4E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7F6A5-50A5-6059-B076-E7EF19ADA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836CC-D0B1-3FD9-60D0-44D6D3F65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ED89E-1DB3-4794-7DE4-842E5846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E5418-35C3-4A9D-7658-F5AECF77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8E7E-4A76-7E4B-73B7-8D8A4E5D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2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C25F0-867C-F0FB-B2DA-3AAC1E59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8F55-2C41-5551-823B-FBCC571F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37CC-C7D9-F46D-1B9C-56E46C96C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F05E7-6D0C-44ED-BCEC-CC229D63AB26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1138-385E-3F29-6495-53349FA59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DB90-8BA1-2D29-C628-0E94780EA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CE937-63F0-4133-8387-FD2B86BB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6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16D2-16B2-A3D2-C627-842B4F89B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Analytics</a:t>
            </a:r>
            <a:br>
              <a:rPr lang="en-IN" dirty="0"/>
            </a:br>
            <a:r>
              <a:rPr lang="en-IN" dirty="0"/>
              <a:t>(Sales Dataset – Kaggle)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24C13-E7E2-C5BB-A96B-B2B50BEFE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Jaavanika L</a:t>
            </a:r>
          </a:p>
          <a:p>
            <a:r>
              <a:rPr lang="en-IN" dirty="0"/>
              <a:t>Email: ljaavanika01@gmail.com</a:t>
            </a:r>
          </a:p>
        </p:txBody>
      </p:sp>
    </p:spTree>
    <p:extLst>
      <p:ext uri="{BB962C8B-B14F-4D97-AF65-F5344CB8AC3E}">
        <p14:creationId xmlns:p14="http://schemas.microsoft.com/office/powerpoint/2010/main" val="54279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BC2B-0B43-F441-B7E4-3A72DFC9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vs Sales Bubble Chart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742E58-3A3A-3FBD-AD7C-2C587D666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64556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Bubble Chart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Understand how discounts impact sales and profit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Discount →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→ Color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Marks to Circle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Filters: Region,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 of discounting on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volume vs profitability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discount range for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1EC63-F91F-F802-E8A4-A061CF073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9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2A1C-6913-AC01-C609-31CB07150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Created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C85C-55E7-3CAD-8947-92B70759F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0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5DB20-1B86-BBAC-2125-2F10EBF5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AE1E-0AAF-329B-A79C-AD6D185D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Profit Over Time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9117FE-F53F-F35F-EDAD-55359EB8F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01948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Dual Axis Line Graph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Track trends in Sales and Profit across time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Profit using: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Unit_Cost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Quantity_Sold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Sale_Date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Columns (Month)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Profit to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dual axis → Synchronize → Line chart for both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filters: Region,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Sales_Rep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Sales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Profit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 performance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09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65A25F-9597-263B-90D0-F220BAB4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4B24C-DE8C-CB43-2DC8-D27BCFD4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43849"/>
            <a:ext cx="4145582" cy="4638825"/>
          </a:xfrm>
        </p:spPr>
        <p:txBody>
          <a:bodyPr anchor="t">
            <a:normAutofit/>
          </a:bodyPr>
          <a:lstStyle/>
          <a:p>
            <a:r>
              <a:rPr lang="en-US" dirty="0"/>
              <a:t>Sales by Region and Sales Rep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5C2B9A-3E1E-4235-3C52-D9E8C7F3D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2120" y="1543849"/>
            <a:ext cx="5681358" cy="4818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Bar Chart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Compare total sales by reps across regions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Sales_Rep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Columns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Sales_Amount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Rows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by Region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filters: Region,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Sales_Rep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Show Filter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data labels for clarity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per Representative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Regional sales distribution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top performers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31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419B41-727D-0985-DAD9-04227C08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D09B-54BF-2225-C1C7-0D9BA143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Category-Wise Sales and Profit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A8237E-633D-8075-6D53-0D416CCE7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4"/>
            <a:ext cx="63232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Pie Chart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 contribution of each category to sales/profit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Color and Label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Angle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Profit to Tooltip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 by descending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filter: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share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Profitability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areas for marketing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3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6A28CC-B017-1A7B-DCF5-400A70DA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2885-6155-09AD-5AF6-44508F5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Funnel by Sales Channel and Payment Method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983A31-2B80-EF16-1EE9-673C7D49C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4"/>
            <a:ext cx="61821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Horizontal Bar / Funnel-style chart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Visualize conversion from channels to payment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Payment_Method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Color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filters: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Payment_Method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channel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Popular payment modes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journey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A2DEDF-F166-A070-819F-48B26BC8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2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Neue Haas Grotesk Text Pro</vt:lpstr>
      <vt:lpstr>Office Theme</vt:lpstr>
      <vt:lpstr>Data Analytics (Sales Dataset – Kaggle)</vt:lpstr>
      <vt:lpstr>Sales and Profit Over Time</vt:lpstr>
      <vt:lpstr>PowerPoint Presentation</vt:lpstr>
      <vt:lpstr>Sales by Region and Sales Rep</vt:lpstr>
      <vt:lpstr>PowerPoint Presentation</vt:lpstr>
      <vt:lpstr>Category-Wise Sales and Profit</vt:lpstr>
      <vt:lpstr>PowerPoint Presentation</vt:lpstr>
      <vt:lpstr>Sales Funnel by Sales Channel and Payment Method</vt:lpstr>
      <vt:lpstr>PowerPoint Presentation</vt:lpstr>
      <vt:lpstr>Discount vs Sales Bubble Chart</vt:lpstr>
      <vt:lpstr>PowerPoint Presentation</vt:lpstr>
      <vt:lpstr>Created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Jaavanika L</dc:creator>
  <cp:lastModifiedBy>Jaavanika L</cp:lastModifiedBy>
  <cp:revision>1</cp:revision>
  <dcterms:created xsi:type="dcterms:W3CDTF">2025-06-05T05:26:14Z</dcterms:created>
  <dcterms:modified xsi:type="dcterms:W3CDTF">2025-06-05T05:37:30Z</dcterms:modified>
</cp:coreProperties>
</file>