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7"/>
  </p:notesMasterIdLst>
  <p:handoutMasterIdLst>
    <p:handoutMasterId r:id="rId8"/>
  </p:handoutMasterIdLst>
  <p:sldIdLst>
    <p:sldId id="25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82"/>
    <a:srgbClr val="18AC90"/>
    <a:srgbClr val="FFE8DD"/>
    <a:srgbClr val="FFE7E7"/>
    <a:srgbClr val="FFCCCC"/>
    <a:srgbClr val="009D82"/>
    <a:srgbClr val="E7EFED"/>
    <a:srgbClr val="009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8"/>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302636-F822-4AB8-9AE6-AC63A09CA28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E31B1E39-F491-4572-9355-AA42E414D0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57B5B9-0BD6-4FE8-BC0D-8064E3421B1D}" type="datetimeFigureOut">
              <a:rPr lang="nl-NL" smtClean="0"/>
              <a:t>12-9-2025</a:t>
            </a:fld>
            <a:endParaRPr lang="nl-NL"/>
          </a:p>
        </p:txBody>
      </p:sp>
      <p:sp>
        <p:nvSpPr>
          <p:cNvPr id="4" name="Footer Placeholder 3">
            <a:extLst>
              <a:ext uri="{FF2B5EF4-FFF2-40B4-BE49-F238E27FC236}">
                <a16:creationId xmlns:a16="http://schemas.microsoft.com/office/drawing/2014/main" id="{91918870-513C-477F-ACBF-7B0FF73A87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62D4A2BE-D028-4ADF-9A0A-A6BAAFCFFC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84FB71-4F64-4FB5-AAAD-F1F55DBCC410}" type="slidenum">
              <a:rPr lang="nl-NL" smtClean="0"/>
              <a:t>‹#›</a:t>
            </a:fld>
            <a:endParaRPr lang="nl-NL"/>
          </a:p>
        </p:txBody>
      </p:sp>
    </p:spTree>
    <p:extLst>
      <p:ext uri="{BB962C8B-B14F-4D97-AF65-F5344CB8AC3E}">
        <p14:creationId xmlns:p14="http://schemas.microsoft.com/office/powerpoint/2010/main" val="3193339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D462B-492C-4E4D-A1A8-9CD107E46360}"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E51EC-C733-4344-BFC6-67B7A6127E49}" type="slidenum">
              <a:rPr lang="en-US" smtClean="0"/>
              <a:t>‹#›</a:t>
            </a:fld>
            <a:endParaRPr lang="en-US"/>
          </a:p>
        </p:txBody>
      </p:sp>
    </p:spTree>
    <p:extLst>
      <p:ext uri="{BB962C8B-B14F-4D97-AF65-F5344CB8AC3E}">
        <p14:creationId xmlns:p14="http://schemas.microsoft.com/office/powerpoint/2010/main" val="3942699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7B1E01E7-48D6-40A1-B2AC-0BE7B982918E}"/>
              </a:ext>
            </a:extLst>
          </p:cNvPr>
          <p:cNvSpPr/>
          <p:nvPr/>
        </p:nvSpPr>
        <p:spPr>
          <a:xfrm>
            <a:off x="6" y="0"/>
            <a:ext cx="8137445"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Tijdelijke aanduiding voor inhoud 8">
            <a:extLst>
              <a:ext uri="{FF2B5EF4-FFF2-40B4-BE49-F238E27FC236}">
                <a16:creationId xmlns:a16="http://schemas.microsoft.com/office/drawing/2014/main" id="{3C9A01A2-4DCB-4FDC-8D81-7D09D89C545F}"/>
              </a:ext>
            </a:extLst>
          </p:cNvPr>
          <p:cNvSpPr>
            <a:spLocks noGrp="1"/>
          </p:cNvSpPr>
          <p:nvPr>
            <p:ph sz="quarter" idx="10"/>
          </p:nvPr>
        </p:nvSpPr>
        <p:spPr>
          <a:xfrm>
            <a:off x="8137451" y="0"/>
            <a:ext cx="4054549" cy="6858000"/>
          </a:xfrm>
          <a:solidFill>
            <a:schemeClr val="bg1"/>
          </a:solidFill>
        </p:spPr>
        <p:txBody>
          <a:bodyPr lIns="360000" tIns="792000">
            <a:normAutofit/>
          </a:bodyPr>
          <a:lstStyle>
            <a:lvl1pPr>
              <a:defRPr sz="1600"/>
            </a:lvl1pPr>
          </a:lstStyle>
          <a:p>
            <a:pPr lvl="0"/>
            <a:r>
              <a:rPr lang="en-US"/>
              <a:t>Click to edit Master text styles</a:t>
            </a:r>
          </a:p>
        </p:txBody>
      </p:sp>
      <p:sp>
        <p:nvSpPr>
          <p:cNvPr id="2" name="Titel 1">
            <a:extLst>
              <a:ext uri="{FF2B5EF4-FFF2-40B4-BE49-F238E27FC236}">
                <a16:creationId xmlns:a16="http://schemas.microsoft.com/office/drawing/2014/main" id="{3C7E7368-D515-4D42-B8E1-977B351AB0D7}"/>
              </a:ext>
            </a:extLst>
          </p:cNvPr>
          <p:cNvSpPr>
            <a:spLocks noGrp="1"/>
          </p:cNvSpPr>
          <p:nvPr>
            <p:ph type="ctrTitle"/>
          </p:nvPr>
        </p:nvSpPr>
        <p:spPr>
          <a:xfrm>
            <a:off x="411126" y="1796144"/>
            <a:ext cx="7244316" cy="3456341"/>
          </a:xfrm>
        </p:spPr>
        <p:txBody>
          <a:bodyPr anchor="t" anchorCtr="0"/>
          <a:lstStyle>
            <a:lvl1pPr algn="l">
              <a:defRPr sz="6000">
                <a:solidFill>
                  <a:schemeClr val="bg1"/>
                </a:solidFill>
              </a:defRPr>
            </a:lvl1pPr>
          </a:lstStyle>
          <a:p>
            <a:r>
              <a:rPr lang="en-US"/>
              <a:t>Click to edit Master title style</a:t>
            </a:r>
            <a:endParaRPr lang="nl-NL"/>
          </a:p>
        </p:txBody>
      </p:sp>
      <p:sp>
        <p:nvSpPr>
          <p:cNvPr id="3" name="Ondertitel 2">
            <a:extLst>
              <a:ext uri="{FF2B5EF4-FFF2-40B4-BE49-F238E27FC236}">
                <a16:creationId xmlns:a16="http://schemas.microsoft.com/office/drawing/2014/main" id="{5C86E2FA-4FEA-40D1-B8DA-4B1D5A0D93DB}"/>
              </a:ext>
            </a:extLst>
          </p:cNvPr>
          <p:cNvSpPr>
            <a:spLocks noGrp="1"/>
          </p:cNvSpPr>
          <p:nvPr>
            <p:ph type="subTitle" idx="1"/>
          </p:nvPr>
        </p:nvSpPr>
        <p:spPr>
          <a:xfrm>
            <a:off x="411125" y="792001"/>
            <a:ext cx="7244316" cy="733647"/>
          </a:xfrm>
        </p:spPr>
        <p:txBody>
          <a:bodyPr>
            <a:normAutofit/>
          </a:bodyPr>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pic>
        <p:nvPicPr>
          <p:cNvPr id="13" name="Afbeelding 12">
            <a:extLst>
              <a:ext uri="{FF2B5EF4-FFF2-40B4-BE49-F238E27FC236}">
                <a16:creationId xmlns:a16="http://schemas.microsoft.com/office/drawing/2014/main" id="{43513369-5699-4CCE-93DA-0A9354F633C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443051"/>
            <a:ext cx="2416626" cy="881095"/>
          </a:xfrm>
          <a:prstGeom prst="rect">
            <a:avLst/>
          </a:prstGeom>
        </p:spPr>
      </p:pic>
    </p:spTree>
    <p:extLst>
      <p:ext uri="{BB962C8B-B14F-4D97-AF65-F5344CB8AC3E}">
        <p14:creationId xmlns:p14="http://schemas.microsoft.com/office/powerpoint/2010/main" val="158428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erticale titel en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9EE0B92A-A73A-4C1F-A960-EBEE0651E7E5}"/>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3" name="Afbeelding 2">
            <a:extLst>
              <a:ext uri="{FF2B5EF4-FFF2-40B4-BE49-F238E27FC236}">
                <a16:creationId xmlns:a16="http://schemas.microsoft.com/office/drawing/2014/main" id="{EC08955C-C1E9-4B08-A66E-790BD8E5EB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3"/>
          </a:xfrm>
          <a:prstGeom prst="rect">
            <a:avLst/>
          </a:prstGeom>
        </p:spPr>
      </p:pic>
    </p:spTree>
    <p:extLst>
      <p:ext uri="{BB962C8B-B14F-4D97-AF65-F5344CB8AC3E}">
        <p14:creationId xmlns:p14="http://schemas.microsoft.com/office/powerpoint/2010/main" val="397374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Tijdelijke aanduiding voor datum 3"/>
          <p:cNvSpPr>
            <a:spLocks noGrp="1"/>
          </p:cNvSpPr>
          <p:nvPr>
            <p:ph type="dt" sz="half" idx="10"/>
          </p:nvPr>
        </p:nvSpPr>
        <p:spPr/>
        <p:txBody>
          <a:bodyPr/>
          <a:lstStyle/>
          <a:p>
            <a:fld id="{3EC4262E-4E63-401F-83E1-7FDB3AB0AC68}" type="datetimeFigureOut">
              <a:rPr lang="nl-NL" smtClean="0"/>
              <a:t>12-9-2025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82B4C31-D587-489A-9E91-35D0F767D5C0}" type="slidenum">
              <a:rPr lang="nl-NL" smtClean="0"/>
              <a:t>‹#›</a:t>
            </a:fld>
            <a:endParaRPr lang="nl-NL"/>
          </a:p>
        </p:txBody>
      </p:sp>
    </p:spTree>
    <p:extLst>
      <p:ext uri="{BB962C8B-B14F-4D97-AF65-F5344CB8AC3E}">
        <p14:creationId xmlns:p14="http://schemas.microsoft.com/office/powerpoint/2010/main" val="234083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11" name="Rechthoek 10">
            <a:extLst>
              <a:ext uri="{FF2B5EF4-FFF2-40B4-BE49-F238E27FC236}">
                <a16:creationId xmlns:a16="http://schemas.microsoft.com/office/drawing/2014/main" id="{7B1E01E7-48D6-40A1-B2AC-0BE7B982918E}"/>
              </a:ext>
            </a:extLst>
          </p:cNvPr>
          <p:cNvSpPr/>
          <p:nvPr/>
        </p:nvSpPr>
        <p:spPr>
          <a:xfrm>
            <a:off x="6" y="0"/>
            <a:ext cx="8137445"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9" name="Tijdelijke aanduiding voor inhoud 8">
            <a:extLst>
              <a:ext uri="{FF2B5EF4-FFF2-40B4-BE49-F238E27FC236}">
                <a16:creationId xmlns:a16="http://schemas.microsoft.com/office/drawing/2014/main" id="{3C9A01A2-4DCB-4FDC-8D81-7D09D89C545F}"/>
              </a:ext>
            </a:extLst>
          </p:cNvPr>
          <p:cNvSpPr>
            <a:spLocks noGrp="1"/>
          </p:cNvSpPr>
          <p:nvPr>
            <p:ph sz="quarter" idx="10"/>
          </p:nvPr>
        </p:nvSpPr>
        <p:spPr>
          <a:xfrm>
            <a:off x="8137451" y="0"/>
            <a:ext cx="4054549" cy="6858000"/>
          </a:xfrm>
          <a:solidFill>
            <a:schemeClr val="bg1"/>
          </a:solidFill>
        </p:spPr>
        <p:txBody>
          <a:bodyPr lIns="360000" tIns="792000">
            <a:normAutofit/>
          </a:bodyPr>
          <a:lstStyle>
            <a:lvl1pPr>
              <a:defRPr sz="1600"/>
            </a:lvl1pPr>
          </a:lstStyle>
          <a:p>
            <a:pPr lvl="0"/>
            <a:r>
              <a:rPr lang="nl-NL"/>
              <a:t>Tekststijl van het model bewerken</a:t>
            </a:r>
          </a:p>
        </p:txBody>
      </p:sp>
      <p:sp>
        <p:nvSpPr>
          <p:cNvPr id="2" name="Titel 1">
            <a:extLst>
              <a:ext uri="{FF2B5EF4-FFF2-40B4-BE49-F238E27FC236}">
                <a16:creationId xmlns:a16="http://schemas.microsoft.com/office/drawing/2014/main" id="{3C7E7368-D515-4D42-B8E1-977B351AB0D7}"/>
              </a:ext>
            </a:extLst>
          </p:cNvPr>
          <p:cNvSpPr>
            <a:spLocks noGrp="1"/>
          </p:cNvSpPr>
          <p:nvPr>
            <p:ph type="ctrTitle"/>
          </p:nvPr>
        </p:nvSpPr>
        <p:spPr>
          <a:xfrm>
            <a:off x="411126" y="1796144"/>
            <a:ext cx="7244316" cy="3456341"/>
          </a:xfrm>
        </p:spPr>
        <p:txBody>
          <a:bodyPr anchor="t" anchorCtr="0"/>
          <a:lstStyle>
            <a:lvl1pPr algn="l">
              <a:defRPr sz="6000">
                <a:solidFill>
                  <a:schemeClr val="bg1"/>
                </a:solidFill>
              </a:defRPr>
            </a:lvl1pPr>
          </a:lstStyle>
          <a:p>
            <a:r>
              <a:rPr lang="nl-NL"/>
              <a:t>Klik om de stijl te bewerken</a:t>
            </a:r>
          </a:p>
        </p:txBody>
      </p:sp>
      <p:sp>
        <p:nvSpPr>
          <p:cNvPr id="3" name="Ondertitel 2">
            <a:extLst>
              <a:ext uri="{FF2B5EF4-FFF2-40B4-BE49-F238E27FC236}">
                <a16:creationId xmlns:a16="http://schemas.microsoft.com/office/drawing/2014/main" id="{5C86E2FA-4FEA-40D1-B8DA-4B1D5A0D93DB}"/>
              </a:ext>
            </a:extLst>
          </p:cNvPr>
          <p:cNvSpPr>
            <a:spLocks noGrp="1"/>
          </p:cNvSpPr>
          <p:nvPr>
            <p:ph type="subTitle" idx="1"/>
          </p:nvPr>
        </p:nvSpPr>
        <p:spPr>
          <a:xfrm>
            <a:off x="411125" y="792001"/>
            <a:ext cx="7244316" cy="733647"/>
          </a:xfrm>
        </p:spPr>
        <p:txBody>
          <a:bodyPr>
            <a:normAutofit/>
          </a:bodyPr>
          <a:lstStyle>
            <a:lvl1pPr marL="0" indent="0" algn="l">
              <a:buNone/>
              <a:defRPr sz="2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pic>
        <p:nvPicPr>
          <p:cNvPr id="15" name="Afbeelding 14">
            <a:extLst>
              <a:ext uri="{FF2B5EF4-FFF2-40B4-BE49-F238E27FC236}">
                <a16:creationId xmlns:a16="http://schemas.microsoft.com/office/drawing/2014/main" id="{212C8C25-4EA4-4564-85BA-7501FDF559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5182286"/>
            <a:ext cx="3334864" cy="1675714"/>
          </a:xfrm>
          <a:prstGeom prst="rect">
            <a:avLst/>
          </a:prstGeom>
        </p:spPr>
      </p:pic>
    </p:spTree>
    <p:extLst>
      <p:ext uri="{BB962C8B-B14F-4D97-AF65-F5344CB8AC3E}">
        <p14:creationId xmlns:p14="http://schemas.microsoft.com/office/powerpoint/2010/main" val="410132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D9800953-537F-479C-A9FE-2E8F626BACCD}"/>
              </a:ext>
            </a:extLst>
          </p:cNvPr>
          <p:cNvSpPr>
            <a:spLocks noGrp="1"/>
          </p:cNvSpPr>
          <p:nvPr>
            <p:ph idx="1" hasCustomPrompt="1"/>
          </p:nvPr>
        </p:nvSpPr>
        <p:spPr>
          <a:xfrm>
            <a:off x="4040373" y="0"/>
            <a:ext cx="8151628" cy="6858000"/>
          </a:xfrm>
          <a:solidFill>
            <a:schemeClr val="bg1"/>
          </a:solidFill>
        </p:spPr>
        <p:txBody>
          <a:bodyPr lIns="432000" tIns="792000"/>
          <a:lstStyle>
            <a:lvl1pPr>
              <a:defRPr sz="1600"/>
            </a:lvl1pPr>
          </a:lstStyle>
          <a:p>
            <a:pPr lvl="0"/>
            <a:r>
              <a:rPr lang="nl-NL"/>
              <a:t>Klik om stijl te bewerken</a:t>
            </a:r>
          </a:p>
        </p:txBody>
      </p:sp>
      <p:sp>
        <p:nvSpPr>
          <p:cNvPr id="2" name="Titel 1">
            <a:extLst>
              <a:ext uri="{FF2B5EF4-FFF2-40B4-BE49-F238E27FC236}">
                <a16:creationId xmlns:a16="http://schemas.microsoft.com/office/drawing/2014/main" id="{FEF2DBF4-41D5-44FE-80A0-4858618714B5}"/>
              </a:ext>
            </a:extLst>
          </p:cNvPr>
          <p:cNvSpPr>
            <a:spLocks noGrp="1"/>
          </p:cNvSpPr>
          <p:nvPr>
            <p:ph type="title"/>
          </p:nvPr>
        </p:nvSpPr>
        <p:spPr>
          <a:xfrm>
            <a:off x="324000" y="792000"/>
            <a:ext cx="3270100" cy="1301860"/>
          </a:xfrm>
        </p:spPr>
        <p:txBody>
          <a:bodyPr anchor="t" anchorCtr="0"/>
          <a:lstStyle>
            <a:lvl1pPr>
              <a:defRPr sz="2400">
                <a:solidFill>
                  <a:schemeClr val="bg1"/>
                </a:solidFill>
              </a:defRPr>
            </a:lvl1pPr>
          </a:lstStyle>
          <a:p>
            <a:r>
              <a:rPr lang="nl-NL"/>
              <a:t>Klik om de stijl te bewerken</a:t>
            </a:r>
          </a:p>
        </p:txBody>
      </p:sp>
      <p:sp>
        <p:nvSpPr>
          <p:cNvPr id="7" name="Tijdelijke aanduiding voor tekst 6">
            <a:extLst>
              <a:ext uri="{FF2B5EF4-FFF2-40B4-BE49-F238E27FC236}">
                <a16:creationId xmlns:a16="http://schemas.microsoft.com/office/drawing/2014/main" id="{98EC8A20-6983-4311-9ACB-A2CEE97541E4}"/>
              </a:ext>
            </a:extLst>
          </p:cNvPr>
          <p:cNvSpPr>
            <a:spLocks noGrp="1"/>
          </p:cNvSpPr>
          <p:nvPr>
            <p:ph type="body" sz="quarter" idx="10"/>
          </p:nvPr>
        </p:nvSpPr>
        <p:spPr>
          <a:xfrm>
            <a:off x="324000" y="2073275"/>
            <a:ext cx="3270100" cy="3118157"/>
          </a:xfrm>
        </p:spPr>
        <p:txBody>
          <a:bodyPr>
            <a:normAutofit/>
          </a:bodyPr>
          <a:lstStyle>
            <a:lvl1pPr>
              <a:defRPr sz="1600"/>
            </a:lvl1pPr>
            <a:lvl2pPr>
              <a:defRPr sz="1600"/>
            </a:lvl2pPr>
            <a:lvl3pPr>
              <a:defRPr sz="1600"/>
            </a:lvl3pPr>
            <a:lvl4pPr>
              <a:defRPr sz="1600"/>
            </a:lvl4pPr>
            <a:lvl5pPr>
              <a:defRPr sz="1600"/>
            </a:lvl5pPr>
          </a:lstStyle>
          <a:p>
            <a:pPr lvl="0"/>
            <a:r>
              <a:rPr lang="nl-NL"/>
              <a:t>Tekststijl van het model bewerken</a:t>
            </a:r>
          </a:p>
        </p:txBody>
      </p:sp>
    </p:spTree>
    <p:extLst>
      <p:ext uri="{BB962C8B-B14F-4D97-AF65-F5344CB8AC3E}">
        <p14:creationId xmlns:p14="http://schemas.microsoft.com/office/powerpoint/2010/main" val="1302028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5A2F99AB-32A0-423C-977A-DB29AAAED14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4" name="Afbeelding 13">
            <a:extLst>
              <a:ext uri="{FF2B5EF4-FFF2-40B4-BE49-F238E27FC236}">
                <a16:creationId xmlns:a16="http://schemas.microsoft.com/office/drawing/2014/main" id="{01AC377B-A65B-441A-A4D3-5A55E9CADBA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9" cy="987073"/>
          </a:xfrm>
          <a:prstGeom prst="rect">
            <a:avLst/>
          </a:prstGeom>
        </p:spPr>
      </p:pic>
      <p:sp>
        <p:nvSpPr>
          <p:cNvPr id="2" name="Titel 1">
            <a:extLst>
              <a:ext uri="{FF2B5EF4-FFF2-40B4-BE49-F238E27FC236}">
                <a16:creationId xmlns:a16="http://schemas.microsoft.com/office/drawing/2014/main" id="{0E42DD1E-B604-4CF9-84C0-92B6A216FB84}"/>
              </a:ext>
            </a:extLst>
          </p:cNvPr>
          <p:cNvSpPr>
            <a:spLocks noGrp="1"/>
          </p:cNvSpPr>
          <p:nvPr>
            <p:ph type="title"/>
          </p:nvPr>
        </p:nvSpPr>
        <p:spPr>
          <a:xfrm>
            <a:off x="540000" y="504000"/>
            <a:ext cx="11102400" cy="1435507"/>
          </a:xfrm>
        </p:spPr>
        <p:txBody>
          <a:bodyPr/>
          <a:lstStyle>
            <a:lvl1pPr>
              <a:defRPr>
                <a:solidFill>
                  <a:srgbClr val="009C82"/>
                </a:solidFill>
              </a:defRPr>
            </a:lvl1pPr>
          </a:lstStyle>
          <a:p>
            <a:r>
              <a:rPr lang="nl-NL"/>
              <a:t>Klik om de stijl te bewerken</a:t>
            </a:r>
          </a:p>
        </p:txBody>
      </p:sp>
      <p:sp>
        <p:nvSpPr>
          <p:cNvPr id="4" name="Tijdelijke aanduiding voor tekst 3">
            <a:extLst>
              <a:ext uri="{FF2B5EF4-FFF2-40B4-BE49-F238E27FC236}">
                <a16:creationId xmlns:a16="http://schemas.microsoft.com/office/drawing/2014/main" id="{8051B81A-12E4-442C-915C-9197F9F2232D}"/>
              </a:ext>
            </a:extLst>
          </p:cNvPr>
          <p:cNvSpPr>
            <a:spLocks noGrp="1"/>
          </p:cNvSpPr>
          <p:nvPr>
            <p:ph type="body" sz="quarter" idx="10"/>
          </p:nvPr>
        </p:nvSpPr>
        <p:spPr>
          <a:xfrm>
            <a:off x="540000" y="2520000"/>
            <a:ext cx="11080800" cy="30636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4240089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DB79D8F-AE8E-4A30-96E9-94F7431F2CDE}"/>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3" name="Afbeelding 12">
            <a:extLst>
              <a:ext uri="{FF2B5EF4-FFF2-40B4-BE49-F238E27FC236}">
                <a16:creationId xmlns:a16="http://schemas.microsoft.com/office/drawing/2014/main" id="{CF7A5EF7-F88C-4DCB-9C39-9F8D0C84435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7" cy="987072"/>
          </a:xfrm>
          <a:prstGeom prst="rect">
            <a:avLst/>
          </a:prstGeom>
        </p:spPr>
      </p:pic>
      <p:sp>
        <p:nvSpPr>
          <p:cNvPr id="2" name="Titel 1">
            <a:extLst>
              <a:ext uri="{FF2B5EF4-FFF2-40B4-BE49-F238E27FC236}">
                <a16:creationId xmlns:a16="http://schemas.microsoft.com/office/drawing/2014/main" id="{033868CC-6BE0-4AB2-A67B-5298DEB5AC4C}"/>
              </a:ext>
            </a:extLst>
          </p:cNvPr>
          <p:cNvSpPr>
            <a:spLocks noGrp="1"/>
          </p:cNvSpPr>
          <p:nvPr>
            <p:ph type="title"/>
          </p:nvPr>
        </p:nvSpPr>
        <p:spPr>
          <a:xfrm>
            <a:off x="540000" y="540000"/>
            <a:ext cx="11142000" cy="1436400"/>
          </a:xfrm>
        </p:spPr>
        <p:txBody>
          <a:bodyPr lIns="540000" anchor="ctr" anchorCtr="0"/>
          <a:lstStyle>
            <a:lvl1pPr>
              <a:defRPr>
                <a:solidFill>
                  <a:schemeClr val="bg1"/>
                </a:solidFill>
              </a:defRPr>
            </a:lvl1pPr>
          </a:lstStyle>
          <a:p>
            <a:r>
              <a:rPr lang="nl-NL"/>
              <a:t>Klik om de stijl te bewerken</a:t>
            </a:r>
          </a:p>
        </p:txBody>
      </p:sp>
      <p:sp>
        <p:nvSpPr>
          <p:cNvPr id="6" name="Tijdelijke aanduiding voor tekst 5">
            <a:extLst>
              <a:ext uri="{FF2B5EF4-FFF2-40B4-BE49-F238E27FC236}">
                <a16:creationId xmlns:a16="http://schemas.microsoft.com/office/drawing/2014/main" id="{422044AC-C9DC-4068-9615-DF28008338EF}"/>
              </a:ext>
            </a:extLst>
          </p:cNvPr>
          <p:cNvSpPr>
            <a:spLocks noGrp="1"/>
          </p:cNvSpPr>
          <p:nvPr>
            <p:ph type="body" sz="quarter" idx="10"/>
          </p:nvPr>
        </p:nvSpPr>
        <p:spPr>
          <a:xfrm>
            <a:off x="540000" y="2520000"/>
            <a:ext cx="11142000" cy="315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2072296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gelijking">
    <p:bg>
      <p:bgPr>
        <a:solidFill>
          <a:schemeClr val="bg1"/>
        </a:solidFill>
        <a:effectLst/>
      </p:bgPr>
    </p:b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F23B92BB-44D8-46B6-BDA8-521E79490E07}"/>
              </a:ext>
            </a:extLst>
          </p:cNvPr>
          <p:cNvSpPr/>
          <p:nvPr/>
        </p:nvSpPr>
        <p:spPr>
          <a:xfrm>
            <a:off x="-20332" y="0"/>
            <a:ext cx="40613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D6DC362-A895-44B7-80D2-E78CBF1263FC}"/>
              </a:ext>
            </a:extLst>
          </p:cNvPr>
          <p:cNvSpPr/>
          <p:nvPr/>
        </p:nvSpPr>
        <p:spPr>
          <a:xfrm>
            <a:off x="4061312" y="0"/>
            <a:ext cx="8130688"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tel 1">
            <a:extLst>
              <a:ext uri="{FF2B5EF4-FFF2-40B4-BE49-F238E27FC236}">
                <a16:creationId xmlns:a16="http://schemas.microsoft.com/office/drawing/2014/main" id="{01A6F622-BCE1-4329-92E3-2A18615AACE3}"/>
              </a:ext>
            </a:extLst>
          </p:cNvPr>
          <p:cNvSpPr>
            <a:spLocks noGrp="1"/>
          </p:cNvSpPr>
          <p:nvPr>
            <p:ph type="title"/>
          </p:nvPr>
        </p:nvSpPr>
        <p:spPr>
          <a:xfrm>
            <a:off x="-40664" y="0"/>
            <a:ext cx="4101977" cy="6858000"/>
          </a:xfrm>
          <a:noFill/>
        </p:spPr>
        <p:txBody>
          <a:bodyPr lIns="360000" tIns="792000" rIns="324000" bIns="720000" anchor="t" anchorCtr="0"/>
          <a:lstStyle>
            <a:lvl1pPr>
              <a:defRPr sz="3000"/>
            </a:lvl1pPr>
          </a:lstStyle>
          <a:p>
            <a:r>
              <a:rPr lang="nl-NL"/>
              <a:t>Klik om de stijl te bewerken</a:t>
            </a:r>
          </a:p>
        </p:txBody>
      </p:sp>
      <p:sp>
        <p:nvSpPr>
          <p:cNvPr id="3" name="Tijdelijke aanduiding voor tekst 2">
            <a:extLst>
              <a:ext uri="{FF2B5EF4-FFF2-40B4-BE49-F238E27FC236}">
                <a16:creationId xmlns:a16="http://schemas.microsoft.com/office/drawing/2014/main" id="{A8B08D5F-DC48-4007-B3E4-76BA25C21676}"/>
              </a:ext>
            </a:extLst>
          </p:cNvPr>
          <p:cNvSpPr>
            <a:spLocks noGrp="1"/>
          </p:cNvSpPr>
          <p:nvPr>
            <p:ph type="body" idx="1"/>
          </p:nvPr>
        </p:nvSpPr>
        <p:spPr>
          <a:xfrm>
            <a:off x="5040001" y="792000"/>
            <a:ext cx="6228281" cy="823912"/>
          </a:xfrm>
        </p:spPr>
        <p:txBody>
          <a:bodyPr anchor="b">
            <a:noAutofit/>
          </a:bodyPr>
          <a:lstStyle>
            <a:lvl1pPr marL="0" indent="0">
              <a:buNone/>
              <a:defRPr sz="3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a:extLst>
              <a:ext uri="{FF2B5EF4-FFF2-40B4-BE49-F238E27FC236}">
                <a16:creationId xmlns:a16="http://schemas.microsoft.com/office/drawing/2014/main" id="{B272948D-E268-4603-88B2-2B415D950BF4}"/>
              </a:ext>
            </a:extLst>
          </p:cNvPr>
          <p:cNvSpPr>
            <a:spLocks noGrp="1"/>
          </p:cNvSpPr>
          <p:nvPr>
            <p:ph sz="quarter" idx="4"/>
          </p:nvPr>
        </p:nvSpPr>
        <p:spPr>
          <a:xfrm>
            <a:off x="5097620" y="1992086"/>
            <a:ext cx="6228281" cy="3767914"/>
          </a:xfrm>
        </p:spPr>
        <p:txBody>
          <a:bodyPr/>
          <a:lstStyle>
            <a:lvl1pPr marL="0" indent="0" algn="l">
              <a:buFont typeface="Arial" panose="020B0604020202020204" pitchFamily="34" charset="0"/>
              <a:buNone/>
              <a:defRPr>
                <a:solidFill>
                  <a:schemeClr val="bg1"/>
                </a:solidFill>
              </a:defRPr>
            </a:lvl1pPr>
            <a:lvl2pPr marL="457200" indent="0" algn="l">
              <a:buFont typeface="Arial" panose="020B0604020202020204" pitchFamily="34" charset="0"/>
              <a:buNone/>
              <a:defRPr>
                <a:solidFill>
                  <a:schemeClr val="bg1"/>
                </a:solidFill>
              </a:defRPr>
            </a:lvl2pPr>
            <a:lvl3pPr marL="914400" indent="0" algn="l">
              <a:buFont typeface="Arial" panose="020B0604020202020204" pitchFamily="34" charset="0"/>
              <a:buNone/>
              <a:defRPr>
                <a:solidFill>
                  <a:schemeClr val="bg1"/>
                </a:solidFill>
              </a:defRPr>
            </a:lvl3pPr>
            <a:lvl4pPr marL="1371600" indent="0" algn="l">
              <a:buFont typeface="Arial" panose="020B0604020202020204" pitchFamily="34" charset="0"/>
              <a:buNone/>
              <a:defRPr>
                <a:solidFill>
                  <a:schemeClr val="bg1"/>
                </a:solidFill>
              </a:defRPr>
            </a:lvl4pPr>
            <a:lvl5pPr marL="1828800" indent="0" algn="l">
              <a:buFont typeface="Arial" panose="020B0604020202020204" pitchFamily="34" charset="0"/>
              <a:buNone/>
              <a:defRPr>
                <a:solidFill>
                  <a:schemeClr val="bg1"/>
                </a:solidFill>
              </a:defRPr>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10" name="Afbeelding 9">
            <a:extLst>
              <a:ext uri="{FF2B5EF4-FFF2-40B4-BE49-F238E27FC236}">
                <a16:creationId xmlns:a16="http://schemas.microsoft.com/office/drawing/2014/main" id="{FD73E675-FD77-4D0B-9FD8-BA09CC9CA0A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9" cy="987073"/>
          </a:xfrm>
          <a:prstGeom prst="rect">
            <a:avLst/>
          </a:prstGeom>
        </p:spPr>
      </p:pic>
    </p:spTree>
    <p:extLst>
      <p:ext uri="{BB962C8B-B14F-4D97-AF65-F5344CB8AC3E}">
        <p14:creationId xmlns:p14="http://schemas.microsoft.com/office/powerpoint/2010/main" val="4073368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e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05889135-4F9D-431D-93FA-F18A2E0B61A4}"/>
              </a:ext>
            </a:extLst>
          </p:cNvPr>
          <p:cNvSpPr/>
          <p:nvPr/>
        </p:nvSpPr>
        <p:spPr>
          <a:xfrm>
            <a:off x="0" y="0"/>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08A81FD-CC7F-44B7-A3C2-1BA8D56EC811}"/>
              </a:ext>
            </a:extLst>
          </p:cNvPr>
          <p:cNvSpPr/>
          <p:nvPr/>
        </p:nvSpPr>
        <p:spPr>
          <a:xfrm>
            <a:off x="4080933" y="0"/>
            <a:ext cx="811106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9" name="Titel 8">
            <a:extLst>
              <a:ext uri="{FF2B5EF4-FFF2-40B4-BE49-F238E27FC236}">
                <a16:creationId xmlns:a16="http://schemas.microsoft.com/office/drawing/2014/main" id="{C5FD37BF-9F19-45B6-A05D-C37E48EA6A4B}"/>
              </a:ext>
            </a:extLst>
          </p:cNvPr>
          <p:cNvSpPr>
            <a:spLocks noGrp="1"/>
          </p:cNvSpPr>
          <p:nvPr>
            <p:ph type="title"/>
          </p:nvPr>
        </p:nvSpPr>
        <p:spPr>
          <a:xfrm>
            <a:off x="-1" y="-146"/>
            <a:ext cx="4081444" cy="6858000"/>
          </a:xfrm>
          <a:noFill/>
        </p:spPr>
        <p:txBody>
          <a:bodyPr lIns="360000" tIns="792000" rIns="324000" bIns="720000" anchor="t" anchorCtr="0"/>
          <a:lstStyle>
            <a:lvl1pPr>
              <a:defRPr sz="3000"/>
            </a:lvl1pPr>
          </a:lstStyle>
          <a:p>
            <a:r>
              <a:rPr lang="nl-NL"/>
              <a:t>Klik om de stijl te bewerken</a:t>
            </a:r>
          </a:p>
        </p:txBody>
      </p:sp>
      <p:sp>
        <p:nvSpPr>
          <p:cNvPr id="12" name="Tijdelijke aanduiding voor inhoud 11">
            <a:extLst>
              <a:ext uri="{FF2B5EF4-FFF2-40B4-BE49-F238E27FC236}">
                <a16:creationId xmlns:a16="http://schemas.microsoft.com/office/drawing/2014/main" id="{294A9EF1-75FD-43E4-AE75-300DEE25DA65}"/>
              </a:ext>
            </a:extLst>
          </p:cNvPr>
          <p:cNvSpPr>
            <a:spLocks noGrp="1"/>
          </p:cNvSpPr>
          <p:nvPr>
            <p:ph sz="quarter" idx="11"/>
          </p:nvPr>
        </p:nvSpPr>
        <p:spPr>
          <a:xfrm>
            <a:off x="4080933" y="0"/>
            <a:ext cx="8111067" cy="6878638"/>
          </a:xfrm>
        </p:spPr>
        <p:txBody>
          <a:bodyPr lIns="360000" tIns="792000" rIns="324000" bIns="720000"/>
          <a:lstStyle>
            <a:lvl1pPr>
              <a:defRPr>
                <a:solidFill>
                  <a:srgbClr val="009C82"/>
                </a:solidFill>
              </a:defRPr>
            </a:lvl1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16" name="Afbeelding 15">
            <a:extLst>
              <a:ext uri="{FF2B5EF4-FFF2-40B4-BE49-F238E27FC236}">
                <a16:creationId xmlns:a16="http://schemas.microsoft.com/office/drawing/2014/main" id="{1762ED42-C67E-4919-B2E8-E30110AFCB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5760000"/>
            <a:ext cx="1964387" cy="987072"/>
          </a:xfrm>
          <a:prstGeom prst="rect">
            <a:avLst/>
          </a:prstGeom>
        </p:spPr>
      </p:pic>
    </p:spTree>
    <p:extLst>
      <p:ext uri="{BB962C8B-B14F-4D97-AF65-F5344CB8AC3E}">
        <p14:creationId xmlns:p14="http://schemas.microsoft.com/office/powerpoint/2010/main" val="31442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nhoud met bijschrift">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902D0237-9C24-46F9-989F-B21C10B9B3D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3" name="Tijdelijke aanduiding voor inhoud 2">
            <a:extLst>
              <a:ext uri="{FF2B5EF4-FFF2-40B4-BE49-F238E27FC236}">
                <a16:creationId xmlns:a16="http://schemas.microsoft.com/office/drawing/2014/main" id="{ED959F1A-F72D-4CF6-A029-14E0DB166AD6}"/>
              </a:ext>
            </a:extLst>
          </p:cNvPr>
          <p:cNvSpPr>
            <a:spLocks noGrp="1"/>
          </p:cNvSpPr>
          <p:nvPr>
            <p:ph idx="1"/>
          </p:nvPr>
        </p:nvSpPr>
        <p:spPr>
          <a:xfrm>
            <a:off x="2" y="0"/>
            <a:ext cx="8111066" cy="6858000"/>
          </a:xfrm>
          <a:noFill/>
        </p:spPr>
        <p:txBody>
          <a:bodyPr lIns="612000" tIns="1404000" rIns="828000" bIns="720000"/>
          <a:lstStyle>
            <a:lvl1pPr>
              <a:defRPr sz="3200">
                <a:solidFill>
                  <a:srgbClr val="009C82"/>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pic>
        <p:nvPicPr>
          <p:cNvPr id="11" name="Afbeelding 10">
            <a:extLst>
              <a:ext uri="{FF2B5EF4-FFF2-40B4-BE49-F238E27FC236}">
                <a16:creationId xmlns:a16="http://schemas.microsoft.com/office/drawing/2014/main" id="{7D2A9CE5-95E8-458E-9040-B0251FBFAEC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9" cy="987073"/>
          </a:xfrm>
          <a:prstGeom prst="rect">
            <a:avLst/>
          </a:prstGeom>
        </p:spPr>
      </p:pic>
      <p:sp>
        <p:nvSpPr>
          <p:cNvPr id="5" name="Rechthoek 4">
            <a:extLst>
              <a:ext uri="{FF2B5EF4-FFF2-40B4-BE49-F238E27FC236}">
                <a16:creationId xmlns:a16="http://schemas.microsoft.com/office/drawing/2014/main" id="{3FFB599D-9511-47E4-8A64-0206C2AAAF47}"/>
              </a:ext>
            </a:extLst>
          </p:cNvPr>
          <p:cNvSpPr/>
          <p:nvPr/>
        </p:nvSpPr>
        <p:spPr>
          <a:xfrm>
            <a:off x="8111067" y="10196"/>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el 1">
            <a:extLst>
              <a:ext uri="{FF2B5EF4-FFF2-40B4-BE49-F238E27FC236}">
                <a16:creationId xmlns:a16="http://schemas.microsoft.com/office/drawing/2014/main" id="{94942CE0-4AC8-4CA7-A53A-36303407B98B}"/>
              </a:ext>
            </a:extLst>
          </p:cNvPr>
          <p:cNvSpPr>
            <a:spLocks noGrp="1"/>
          </p:cNvSpPr>
          <p:nvPr>
            <p:ph type="title"/>
          </p:nvPr>
        </p:nvSpPr>
        <p:spPr>
          <a:xfrm>
            <a:off x="8434800" y="828000"/>
            <a:ext cx="3434400" cy="4320000"/>
          </a:xfrm>
        </p:spPr>
        <p:txBody>
          <a:bodyPr anchor="t" anchorCtr="0"/>
          <a:lstStyle>
            <a:lvl1pPr>
              <a:defRPr sz="3000">
                <a:solidFill>
                  <a:schemeClr val="bg1"/>
                </a:solidFill>
              </a:defRPr>
            </a:lvl1pPr>
          </a:lstStyle>
          <a:p>
            <a:r>
              <a:rPr lang="nl-NL"/>
              <a:t>Klik om de stijl te bewerken</a:t>
            </a:r>
          </a:p>
        </p:txBody>
      </p:sp>
    </p:spTree>
    <p:extLst>
      <p:ext uri="{BB962C8B-B14F-4D97-AF65-F5344CB8AC3E}">
        <p14:creationId xmlns:p14="http://schemas.microsoft.com/office/powerpoint/2010/main" val="1925203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D56FCA5F-563C-4963-A6C6-ACB86FD6731A}"/>
              </a:ext>
            </a:extLst>
          </p:cNvPr>
          <p:cNvSpPr/>
          <p:nvPr/>
        </p:nvSpPr>
        <p:spPr>
          <a:xfrm>
            <a:off x="0" y="0"/>
            <a:ext cx="8128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el 1">
            <a:extLst>
              <a:ext uri="{FF2B5EF4-FFF2-40B4-BE49-F238E27FC236}">
                <a16:creationId xmlns:a16="http://schemas.microsoft.com/office/drawing/2014/main" id="{8892A113-690F-4A70-A450-6B634995DCCF}"/>
              </a:ext>
            </a:extLst>
          </p:cNvPr>
          <p:cNvSpPr>
            <a:spLocks noGrp="1"/>
          </p:cNvSpPr>
          <p:nvPr>
            <p:ph type="title"/>
          </p:nvPr>
        </p:nvSpPr>
        <p:spPr>
          <a:xfrm>
            <a:off x="0" y="-1"/>
            <a:ext cx="8128000" cy="6857999"/>
          </a:xfrm>
          <a:noFill/>
        </p:spPr>
        <p:txBody>
          <a:bodyPr lIns="612000" tIns="1440000" rIns="828000" bIns="720000" anchor="t" anchorCtr="0"/>
          <a:lstStyle>
            <a:lvl1pPr>
              <a:defRPr sz="3000">
                <a:solidFill>
                  <a:schemeClr val="bg1"/>
                </a:solidFill>
              </a:defRPr>
            </a:lvl1pPr>
          </a:lstStyle>
          <a:p>
            <a:r>
              <a:rPr lang="nl-NL"/>
              <a:t>Klik om de stijl te bewerken</a:t>
            </a:r>
          </a:p>
        </p:txBody>
      </p:sp>
      <p:sp>
        <p:nvSpPr>
          <p:cNvPr id="3" name="Tijdelijke aanduiding voor afbeelding 2">
            <a:extLst>
              <a:ext uri="{FF2B5EF4-FFF2-40B4-BE49-F238E27FC236}">
                <a16:creationId xmlns:a16="http://schemas.microsoft.com/office/drawing/2014/main" id="{93351474-BA6D-40FF-AD94-E36000AB4453}"/>
              </a:ext>
            </a:extLst>
          </p:cNvPr>
          <p:cNvSpPr>
            <a:spLocks noGrp="1"/>
          </p:cNvSpPr>
          <p:nvPr>
            <p:ph type="pic" idx="1"/>
          </p:nvPr>
        </p:nvSpPr>
        <p:spPr>
          <a:xfrm>
            <a:off x="8128000" y="-3"/>
            <a:ext cx="406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pic>
        <p:nvPicPr>
          <p:cNvPr id="9" name="Afbeelding 8">
            <a:extLst>
              <a:ext uri="{FF2B5EF4-FFF2-40B4-BE49-F238E27FC236}">
                <a16:creationId xmlns:a16="http://schemas.microsoft.com/office/drawing/2014/main" id="{2A7CE760-6D02-4D82-B473-AF7356A87B0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7" cy="987072"/>
          </a:xfrm>
          <a:prstGeom prst="rect">
            <a:avLst/>
          </a:prstGeom>
        </p:spPr>
      </p:pic>
    </p:spTree>
    <p:extLst>
      <p:ext uri="{BB962C8B-B14F-4D97-AF65-F5344CB8AC3E}">
        <p14:creationId xmlns:p14="http://schemas.microsoft.com/office/powerpoint/2010/main" val="88132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D9800953-537F-479C-A9FE-2E8F626BACCD}"/>
              </a:ext>
            </a:extLst>
          </p:cNvPr>
          <p:cNvSpPr>
            <a:spLocks noGrp="1"/>
          </p:cNvSpPr>
          <p:nvPr>
            <p:ph idx="1" hasCustomPrompt="1"/>
          </p:nvPr>
        </p:nvSpPr>
        <p:spPr>
          <a:xfrm>
            <a:off x="4040373" y="0"/>
            <a:ext cx="8151628" cy="6858000"/>
          </a:xfrm>
          <a:solidFill>
            <a:schemeClr val="bg1"/>
          </a:solidFill>
        </p:spPr>
        <p:txBody>
          <a:bodyPr lIns="432000" tIns="792000"/>
          <a:lstStyle>
            <a:lvl1pPr>
              <a:defRPr sz="1600"/>
            </a:lvl1pPr>
          </a:lstStyle>
          <a:p>
            <a:pPr lvl="0"/>
            <a:r>
              <a:rPr lang="nl-NL"/>
              <a:t>Klik om stijl te bewerken</a:t>
            </a:r>
          </a:p>
        </p:txBody>
      </p:sp>
      <p:sp>
        <p:nvSpPr>
          <p:cNvPr id="2" name="Titel 1">
            <a:extLst>
              <a:ext uri="{FF2B5EF4-FFF2-40B4-BE49-F238E27FC236}">
                <a16:creationId xmlns:a16="http://schemas.microsoft.com/office/drawing/2014/main" id="{FEF2DBF4-41D5-44FE-80A0-4858618714B5}"/>
              </a:ext>
            </a:extLst>
          </p:cNvPr>
          <p:cNvSpPr>
            <a:spLocks noGrp="1"/>
          </p:cNvSpPr>
          <p:nvPr>
            <p:ph type="title"/>
          </p:nvPr>
        </p:nvSpPr>
        <p:spPr>
          <a:xfrm>
            <a:off x="324000" y="792000"/>
            <a:ext cx="3270100" cy="1301860"/>
          </a:xfrm>
        </p:spPr>
        <p:txBody>
          <a:bodyPr anchor="t" anchorCtr="0"/>
          <a:lstStyle>
            <a:lvl1pPr>
              <a:defRPr sz="2400">
                <a:solidFill>
                  <a:schemeClr val="bg1"/>
                </a:solidFill>
              </a:defRPr>
            </a:lvl1pPr>
          </a:lstStyle>
          <a:p>
            <a:r>
              <a:rPr lang="en-US"/>
              <a:t>Click to edit Master title style</a:t>
            </a:r>
            <a:endParaRPr lang="nl-NL"/>
          </a:p>
        </p:txBody>
      </p:sp>
      <p:sp>
        <p:nvSpPr>
          <p:cNvPr id="7" name="Tijdelijke aanduiding voor tekst 6">
            <a:extLst>
              <a:ext uri="{FF2B5EF4-FFF2-40B4-BE49-F238E27FC236}">
                <a16:creationId xmlns:a16="http://schemas.microsoft.com/office/drawing/2014/main" id="{98EC8A20-6983-4311-9ACB-A2CEE97541E4}"/>
              </a:ext>
            </a:extLst>
          </p:cNvPr>
          <p:cNvSpPr>
            <a:spLocks noGrp="1"/>
          </p:cNvSpPr>
          <p:nvPr>
            <p:ph type="body" sz="quarter" idx="10"/>
          </p:nvPr>
        </p:nvSpPr>
        <p:spPr>
          <a:xfrm>
            <a:off x="324000" y="2073275"/>
            <a:ext cx="3270100" cy="3594100"/>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p:txBody>
      </p:sp>
    </p:spTree>
    <p:extLst>
      <p:ext uri="{BB962C8B-B14F-4D97-AF65-F5344CB8AC3E}">
        <p14:creationId xmlns:p14="http://schemas.microsoft.com/office/powerpoint/2010/main" val="3858362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2D64C1C9-6779-4C2B-8929-B830AA9CB13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6" name="Afbeelding 5">
            <a:extLst>
              <a:ext uri="{FF2B5EF4-FFF2-40B4-BE49-F238E27FC236}">
                <a16:creationId xmlns:a16="http://schemas.microsoft.com/office/drawing/2014/main" id="{0E352236-2EC3-4042-806B-30EA689CAA7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9" cy="987073"/>
          </a:xfrm>
          <a:prstGeom prst="rect">
            <a:avLst/>
          </a:prstGeom>
        </p:spPr>
      </p:pic>
    </p:spTree>
    <p:extLst>
      <p:ext uri="{BB962C8B-B14F-4D97-AF65-F5344CB8AC3E}">
        <p14:creationId xmlns:p14="http://schemas.microsoft.com/office/powerpoint/2010/main" val="13240748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e titel en teks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9EE0B92A-A73A-4C1F-A960-EBEE0651E7E5}"/>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3" name="Afbeelding 2">
            <a:extLst>
              <a:ext uri="{FF2B5EF4-FFF2-40B4-BE49-F238E27FC236}">
                <a16:creationId xmlns:a16="http://schemas.microsoft.com/office/drawing/2014/main" id="{52BFD4EB-258F-4EA7-8341-D8AAACD56A5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7" cy="987072"/>
          </a:xfrm>
          <a:prstGeom prst="rect">
            <a:avLst/>
          </a:prstGeom>
        </p:spPr>
      </p:pic>
    </p:spTree>
    <p:extLst>
      <p:ext uri="{BB962C8B-B14F-4D97-AF65-F5344CB8AC3E}">
        <p14:creationId xmlns:p14="http://schemas.microsoft.com/office/powerpoint/2010/main" val="1730070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hort">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2D64C1C9-6779-4C2B-8929-B830AA9CB13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6" name="Afbeelding 5">
            <a:extLst>
              <a:ext uri="{FF2B5EF4-FFF2-40B4-BE49-F238E27FC236}">
                <a16:creationId xmlns:a16="http://schemas.microsoft.com/office/drawing/2014/main" id="{0E352236-2EC3-4042-806B-30EA689CAA7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80000" y="144000"/>
            <a:ext cx="1964389" cy="987073"/>
          </a:xfrm>
          <a:prstGeom prst="rect">
            <a:avLst/>
          </a:prstGeom>
        </p:spPr>
      </p:pic>
      <p:sp>
        <p:nvSpPr>
          <p:cNvPr id="4" name="Rechthoek 14">
            <a:extLst>
              <a:ext uri="{FF2B5EF4-FFF2-40B4-BE49-F238E27FC236}">
                <a16:creationId xmlns:a16="http://schemas.microsoft.com/office/drawing/2014/main" id="{8D736B1F-B4E2-4ADC-93B3-78C9AD2058C2}"/>
              </a:ext>
            </a:extLst>
          </p:cNvPr>
          <p:cNvSpPr/>
          <p:nvPr userDrawn="1"/>
        </p:nvSpPr>
        <p:spPr>
          <a:xfrm>
            <a:off x="1" y="0"/>
            <a:ext cx="2720082" cy="6858000"/>
          </a:xfrm>
          <a:prstGeom prst="rect">
            <a:avLst/>
          </a:prstGeom>
          <a:solidFill>
            <a:srgbClr val="009C82"/>
          </a:solidFill>
          <a:ln>
            <a:solidFill>
              <a:srgbClr val="009C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Afbeelding 8">
            <a:extLst>
              <a:ext uri="{FF2B5EF4-FFF2-40B4-BE49-F238E27FC236}">
                <a16:creationId xmlns:a16="http://schemas.microsoft.com/office/drawing/2014/main" id="{FE177759-92AB-4472-837E-E8E3BD602F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0783" y="5932275"/>
            <a:ext cx="1555723" cy="781725"/>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EBE0506D-4634-4B31-A43B-A578EC0AD18A}"/>
              </a:ext>
            </a:extLst>
          </p:cNvPr>
          <p:cNvPicPr>
            <a:picLocks noChangeAspect="1"/>
          </p:cNvPicPr>
          <p:nvPr userDrawn="1"/>
        </p:nvPicPr>
        <p:blipFill>
          <a:blip r:embed="rId4" cstate="screen">
            <a:biLevel thresh="25000"/>
            <a:extLst>
              <a:ext uri="{28A0092B-C50C-407E-A947-70E740481C1C}">
                <a14:useLocalDpi xmlns:a14="http://schemas.microsoft.com/office/drawing/2010/main"/>
              </a:ext>
            </a:extLst>
          </a:blip>
          <a:stretch>
            <a:fillRect/>
          </a:stretch>
        </p:blipFill>
        <p:spPr>
          <a:xfrm>
            <a:off x="1347105" y="6107669"/>
            <a:ext cx="1372978" cy="548221"/>
          </a:xfrm>
          <a:prstGeom prst="rect">
            <a:avLst/>
          </a:prstGeom>
        </p:spPr>
      </p:pic>
    </p:spTree>
    <p:extLst>
      <p:ext uri="{BB962C8B-B14F-4D97-AF65-F5344CB8AC3E}">
        <p14:creationId xmlns:p14="http://schemas.microsoft.com/office/powerpoint/2010/main" val="631651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i3B bullets normal slide">
    <p:spTree>
      <p:nvGrpSpPr>
        <p:cNvPr id="1" name=""/>
        <p:cNvGrpSpPr/>
        <p:nvPr/>
      </p:nvGrpSpPr>
      <p:grpSpPr>
        <a:xfrm>
          <a:off x="0" y="0"/>
          <a:ext cx="0" cy="0"/>
          <a:chOff x="0" y="0"/>
          <a:chExt cx="0" cy="0"/>
        </a:xfrm>
      </p:grpSpPr>
      <p:pic>
        <p:nvPicPr>
          <p:cNvPr id="10" name="Afbeelding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el 1"/>
          <p:cNvSpPr>
            <a:spLocks noGrp="1"/>
          </p:cNvSpPr>
          <p:nvPr>
            <p:ph type="title" hasCustomPrompt="1"/>
          </p:nvPr>
        </p:nvSpPr>
        <p:spPr>
          <a:xfrm>
            <a:off x="1487488" y="476672"/>
            <a:ext cx="6158475" cy="706090"/>
          </a:xfrm>
        </p:spPr>
        <p:txBody>
          <a:bodyPr>
            <a:normAutofit/>
          </a:bodyPr>
          <a:lstStyle>
            <a:lvl1pPr algn="l">
              <a:defRPr sz="3000" b="1" baseline="0"/>
            </a:lvl1pPr>
          </a:lstStyle>
          <a:p>
            <a:r>
              <a:rPr lang="nl-NL"/>
              <a:t>Click </a:t>
            </a:r>
            <a:r>
              <a:rPr lang="nl-NL" err="1"/>
              <a:t>for</a:t>
            </a:r>
            <a:r>
              <a:rPr lang="nl-NL"/>
              <a:t> </a:t>
            </a:r>
            <a:r>
              <a:rPr lang="nl-NL" err="1"/>
              <a:t>Title</a:t>
            </a:r>
            <a:endParaRPr lang="nl-NL"/>
          </a:p>
        </p:txBody>
      </p:sp>
      <p:sp>
        <p:nvSpPr>
          <p:cNvPr id="3" name="Tijdelijke aanduiding voor tekst 2"/>
          <p:cNvSpPr>
            <a:spLocks noGrp="1"/>
          </p:cNvSpPr>
          <p:nvPr>
            <p:ph type="body" idx="1" hasCustomPrompt="1"/>
          </p:nvPr>
        </p:nvSpPr>
        <p:spPr>
          <a:xfrm>
            <a:off x="1487488" y="1124745"/>
            <a:ext cx="6144683" cy="381719"/>
          </a:xfrm>
        </p:spPr>
        <p:txBody>
          <a:bodyPr anchor="b">
            <a:normAutofit/>
          </a:bodyPr>
          <a:lstStyle>
            <a:lvl1pPr marL="0" indent="0">
              <a:buNone/>
              <a:defRPr sz="1800" b="0" i="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Click </a:t>
            </a:r>
            <a:r>
              <a:rPr lang="nl-NL" err="1"/>
              <a:t>for</a:t>
            </a:r>
            <a:r>
              <a:rPr lang="nl-NL"/>
              <a:t> </a:t>
            </a:r>
            <a:r>
              <a:rPr lang="nl-NL" err="1"/>
              <a:t>subtitle</a:t>
            </a:r>
            <a:endParaRPr lang="nl-NL"/>
          </a:p>
        </p:txBody>
      </p:sp>
      <p:sp>
        <p:nvSpPr>
          <p:cNvPr id="6" name="Tijdelijke aanduiding voor inhoud 5"/>
          <p:cNvSpPr>
            <a:spLocks noGrp="1"/>
          </p:cNvSpPr>
          <p:nvPr>
            <p:ph sz="quarter" idx="4" hasCustomPrompt="1"/>
          </p:nvPr>
        </p:nvSpPr>
        <p:spPr>
          <a:xfrm>
            <a:off x="1487488" y="1916832"/>
            <a:ext cx="8352928" cy="3960440"/>
          </a:xfrm>
        </p:spPr>
        <p:txBody>
          <a:bodyPr/>
          <a:lstStyle>
            <a:lvl1pPr marL="342900" indent="-342900">
              <a:spcBef>
                <a:spcPts val="400"/>
              </a:spcBef>
              <a:buClr>
                <a:srgbClr val="BED732"/>
              </a:buClr>
              <a:buFont typeface="Calibri" pitchFamily="34" charset="0"/>
              <a:buChar char="₋"/>
              <a:defRPr sz="2000" baseline="0"/>
            </a:lvl1pPr>
            <a:lvl2pPr marL="800100" indent="-342900">
              <a:spcBef>
                <a:spcPts val="0"/>
              </a:spcBef>
              <a:buClr>
                <a:srgbClr val="6B56A5"/>
              </a:buClr>
              <a:buFont typeface="Arial" pitchFamily="34" charset="0"/>
              <a:buChar char="•"/>
              <a:defRPr sz="1600" baseline="0"/>
            </a:lvl2pPr>
            <a:lvl3pPr marL="1200150" indent="-285750">
              <a:buFont typeface="Arial" pitchFamily="34" charset="0"/>
              <a:buChar char="•"/>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nl-NL"/>
              <a:t>First </a:t>
            </a:r>
            <a:r>
              <a:rPr lang="nl-NL" err="1"/>
              <a:t>Bullet</a:t>
            </a:r>
            <a:r>
              <a:rPr lang="nl-NL"/>
              <a:t> level</a:t>
            </a:r>
          </a:p>
          <a:p>
            <a:pPr lvl="1"/>
            <a:r>
              <a:rPr lang="nl-NL"/>
              <a:t>Second </a:t>
            </a:r>
            <a:r>
              <a:rPr lang="nl-NL" err="1"/>
              <a:t>bullet</a:t>
            </a:r>
            <a:r>
              <a:rPr lang="nl-NL"/>
              <a:t> level</a:t>
            </a:r>
          </a:p>
          <a:p>
            <a:pPr lvl="2"/>
            <a:endParaRPr lang="nl-NL"/>
          </a:p>
          <a:p>
            <a:pPr lvl="1"/>
            <a:endParaRPr lang="nl-NL"/>
          </a:p>
        </p:txBody>
      </p:sp>
      <p:sp>
        <p:nvSpPr>
          <p:cNvPr id="9" name="Tijdelijke aanduiding voor dianummer 8"/>
          <p:cNvSpPr>
            <a:spLocks noGrp="1"/>
          </p:cNvSpPr>
          <p:nvPr>
            <p:ph type="sldNum" sz="quarter" idx="12"/>
          </p:nvPr>
        </p:nvSpPr>
        <p:spPr/>
        <p:txBody>
          <a:bodyPr/>
          <a:lstStyle>
            <a:lvl1pPr>
              <a:defRPr b="0">
                <a:solidFill>
                  <a:srgbClr val="42454F"/>
                </a:solidFill>
              </a:defRPr>
            </a:lvl1pPr>
          </a:lstStyle>
          <a:p>
            <a:fld id="{5DD5E5A7-2645-4D34-8AC0-37AE2C585B1E}" type="slidenum">
              <a:rPr lang="nl-NL" smtClean="0"/>
              <a:pPr/>
              <a:t>‹#›</a:t>
            </a:fld>
            <a:endParaRPr lang="nl-NL"/>
          </a:p>
        </p:txBody>
      </p:sp>
    </p:spTree>
    <p:extLst>
      <p:ext uri="{BB962C8B-B14F-4D97-AF65-F5344CB8AC3E}">
        <p14:creationId xmlns:p14="http://schemas.microsoft.com/office/powerpoint/2010/main" val="8253314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el en object">
    <p:spTree>
      <p:nvGrpSpPr>
        <p:cNvPr id="1" name=""/>
        <p:cNvGrpSpPr/>
        <p:nvPr/>
      </p:nvGrpSpPr>
      <p:grpSpPr>
        <a:xfrm>
          <a:off x="0" y="0"/>
          <a:ext cx="0" cy="0"/>
          <a:chOff x="0" y="0"/>
          <a:chExt cx="0" cy="0"/>
        </a:xfrm>
      </p:grpSpPr>
      <p:pic>
        <p:nvPicPr>
          <p:cNvPr id="4" name="Picture 2" descr="SAX_PPT_UAS_Achtergr6.jpg                                      000B06A7 VIAServer                      7C268895:"/>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
            <a:ext cx="12192000" cy="6126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el 1"/>
          <p:cNvSpPr>
            <a:spLocks noGrp="1"/>
          </p:cNvSpPr>
          <p:nvPr>
            <p:ph type="title"/>
          </p:nvPr>
        </p:nvSpPr>
        <p:spPr>
          <a:xfrm>
            <a:off x="3705102" y="274639"/>
            <a:ext cx="8059388" cy="1143000"/>
          </a:xfrm>
        </p:spPr>
        <p:txBody>
          <a:bodyPr/>
          <a:lstStyle>
            <a:lvl1pPr>
              <a:defRPr sz="4267">
                <a:solidFill>
                  <a:schemeClr val="bg1"/>
                </a:solidFill>
                <a:latin typeface="Lucida Sans Unicode" pitchFamily="34" charset="0"/>
                <a:cs typeface="Lucida Sans Unicode" pitchFamily="34" charset="0"/>
              </a:defRPr>
            </a:lvl1pPr>
          </a:lstStyle>
          <a:p>
            <a:r>
              <a:rPr lang="en-US" err="1"/>
              <a:t>Titelstijl</a:t>
            </a:r>
            <a:r>
              <a:rPr lang="en-US"/>
              <a:t> van model </a:t>
            </a:r>
            <a:r>
              <a:rPr lang="en-US" err="1"/>
              <a:t>bewerken</a:t>
            </a:r>
            <a:endParaRPr lang="nl-NL"/>
          </a:p>
        </p:txBody>
      </p:sp>
      <p:sp>
        <p:nvSpPr>
          <p:cNvPr id="8" name="Tijdelijke aanduiding voor inhoud 2"/>
          <p:cNvSpPr>
            <a:spLocks noGrp="1"/>
          </p:cNvSpPr>
          <p:nvPr>
            <p:ph idx="10"/>
          </p:nvPr>
        </p:nvSpPr>
        <p:spPr>
          <a:xfrm>
            <a:off x="623392" y="1600201"/>
            <a:ext cx="11141096" cy="4525963"/>
          </a:xfrm>
        </p:spPr>
        <p:txBody>
          <a:bodyPr/>
          <a:lstStyle>
            <a:lvl1pPr>
              <a:defRPr sz="3733">
                <a:latin typeface="Lucida Sans Unicode" pitchFamily="34" charset="0"/>
                <a:cs typeface="Lucida Sans Unicode" pitchFamily="34" charset="0"/>
              </a:defRPr>
            </a:lvl1pPr>
            <a:lvl2pPr>
              <a:defRPr sz="3200">
                <a:latin typeface="Lucida Sans Unicode" pitchFamily="34" charset="0"/>
                <a:cs typeface="Lucida Sans Unicode" pitchFamily="34" charset="0"/>
              </a:defRPr>
            </a:lvl2pPr>
            <a:lvl3pPr>
              <a:defRPr sz="3200">
                <a:latin typeface="Lucida Sans Unicode" pitchFamily="34" charset="0"/>
                <a:cs typeface="Lucida Sans Unicode" pitchFamily="34" charset="0"/>
              </a:defRPr>
            </a:lvl3pPr>
            <a:lvl4pPr>
              <a:defRPr sz="2667">
                <a:latin typeface="Lucida Sans Unicode" pitchFamily="34" charset="0"/>
                <a:cs typeface="Lucida Sans Unicode" pitchFamily="34" charset="0"/>
              </a:defRPr>
            </a:lvl4pPr>
            <a:lvl5pPr>
              <a:defRPr sz="2667">
                <a:latin typeface="Lucida Sans Unicode" pitchFamily="34" charset="0"/>
                <a:cs typeface="Lucida Sans Unicode" pitchFamily="34" charset="0"/>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Tree>
    <p:extLst>
      <p:ext uri="{BB962C8B-B14F-4D97-AF65-F5344CB8AC3E}">
        <p14:creationId xmlns:p14="http://schemas.microsoft.com/office/powerpoint/2010/main" val="3265345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4">
    <p:spTree>
      <p:nvGrpSpPr>
        <p:cNvPr id="1" name=""/>
        <p:cNvGrpSpPr/>
        <p:nvPr/>
      </p:nvGrpSpPr>
      <p:grpSpPr>
        <a:xfrm>
          <a:off x="0" y="0"/>
          <a:ext cx="0" cy="0"/>
          <a:chOff x="0" y="0"/>
          <a:chExt cx="0" cy="0"/>
        </a:xfrm>
      </p:grpSpPr>
      <p:sp>
        <p:nvSpPr>
          <p:cNvPr id="4" name="Text Placeholder 2"/>
          <p:cNvSpPr>
            <a:spLocks noGrp="1"/>
          </p:cNvSpPr>
          <p:nvPr>
            <p:ph type="body" sz="quarter" idx="11" hasCustomPrompt="1"/>
          </p:nvPr>
        </p:nvSpPr>
        <p:spPr>
          <a:xfrm>
            <a:off x="624418" y="1835870"/>
            <a:ext cx="11040533" cy="4545458"/>
          </a:xfrm>
          <a:prstGeom prst="rect">
            <a:avLst/>
          </a:prstGeom>
        </p:spPr>
        <p:txBody>
          <a:bodyPr vert="horz"/>
          <a:lstStyle>
            <a:lvl1pPr marL="0" indent="0" algn="l">
              <a:lnSpc>
                <a:spcPct val="100000"/>
              </a:lnSpc>
              <a:buNone/>
              <a:defRPr sz="1800">
                <a:solidFill>
                  <a:srgbClr val="1E1D64"/>
                </a:solidFill>
              </a:defRPr>
            </a:lvl1pPr>
            <a:lvl2pPr>
              <a:defRPr>
                <a:solidFill>
                  <a:srgbClr val="1E1D64"/>
                </a:solidFill>
              </a:defRPr>
            </a:lvl2pPr>
            <a:lvl3pPr>
              <a:defRPr>
                <a:solidFill>
                  <a:srgbClr val="1E1D64"/>
                </a:solidFill>
              </a:defRPr>
            </a:lvl3pPr>
            <a:lvl4pPr>
              <a:defRPr>
                <a:solidFill>
                  <a:srgbClr val="1E1D64"/>
                </a:solidFill>
              </a:defRPr>
            </a:lvl4pPr>
            <a:lvl5pPr>
              <a:defRPr>
                <a:solidFill>
                  <a:srgbClr val="1E1D64"/>
                </a:solidFill>
              </a:defRPr>
            </a:lvl5pPr>
          </a:lstStyle>
          <a:p>
            <a:pPr lvl="0"/>
            <a:r>
              <a:rPr lang="nl-BE"/>
              <a:t>Lorem ipsum dolor sit amet, sea ex prima tamquam, vidit sanctus ius an. Pri no saepe verterem, mundi viris complectitur usu ad, discere insolens persequeris an nec. No nihil homero quo. Sed at dissentiet signiferumque, sed ei modus propriae rationibus. Dicam mollis praesent ut vix, in odio erant nec, vim in dolorem vocibus. Ad suas torquatos nec, te mel populo voluptaria, omittam petentium cum eu.</a:t>
            </a:r>
          </a:p>
          <a:p>
            <a:pPr lvl="0"/>
            <a:r>
              <a:rPr lang="nl-BE"/>
              <a:t>Dicunt albucius cu est, no vis clita lobortis accusamus, legendos disputando pro id. Ad eos assum copiosae principes. Officiis repudiare no mei, nec facilis pericula intellegam ad. Pri et simul essent honestatis. Ei altera dictas mel. Cibo posse audiam pro at, vim decore consul interpretaris cu, fabulas lab</a:t>
            </a:r>
          </a:p>
        </p:txBody>
      </p:sp>
      <p:sp>
        <p:nvSpPr>
          <p:cNvPr id="5" name="Title Placeholder 1"/>
          <p:cNvSpPr>
            <a:spLocks noGrp="1"/>
          </p:cNvSpPr>
          <p:nvPr>
            <p:ph type="title"/>
          </p:nvPr>
        </p:nvSpPr>
        <p:spPr>
          <a:xfrm>
            <a:off x="624418" y="944347"/>
            <a:ext cx="11023365" cy="745909"/>
          </a:xfrm>
          <a:prstGeom prst="rect">
            <a:avLst/>
          </a:prstGeom>
        </p:spPr>
        <p:txBody>
          <a:bodyPr rtlCol="0" anchor="ctr">
            <a:normAutofit/>
          </a:bodyPr>
          <a:lstStyle>
            <a:lvl1pPr algn="l">
              <a:defRPr sz="3000" b="1">
                <a:solidFill>
                  <a:srgbClr val="1E1D64"/>
                </a:solidFill>
                <a:latin typeface="Calibri"/>
                <a:cs typeface="Calibri"/>
              </a:defRPr>
            </a:lvl1pPr>
          </a:lstStyle>
          <a:p>
            <a:r>
              <a:rPr lang="nl-BE"/>
              <a:t>Click to edit</a:t>
            </a:r>
            <a:endParaRPr lang="en-US"/>
          </a:p>
        </p:txBody>
      </p:sp>
      <p:sp>
        <p:nvSpPr>
          <p:cNvPr id="7" name="Slide Number Placeholder 1"/>
          <p:cNvSpPr>
            <a:spLocks noGrp="1"/>
          </p:cNvSpPr>
          <p:nvPr>
            <p:ph type="sldNum" sz="quarter" idx="4"/>
          </p:nvPr>
        </p:nvSpPr>
        <p:spPr>
          <a:xfrm>
            <a:off x="9264352" y="6381329"/>
            <a:ext cx="2844800" cy="365125"/>
          </a:xfrm>
          <a:prstGeom prst="rect">
            <a:avLst/>
          </a:prstGeom>
        </p:spPr>
        <p:txBody>
          <a:bodyPr anchor="b"/>
          <a:lstStyle>
            <a:lvl1pPr algn="r">
              <a:defRPr/>
            </a:lvl1pPr>
          </a:lstStyle>
          <a:p>
            <a:pPr>
              <a:defRPr/>
            </a:pPr>
            <a:fld id="{B392DAD8-946C-4794-9384-C5CF1249EF3D}" type="slidenum">
              <a:rPr lang="en-GB" smtClean="0">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8472783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eldia">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2830905" y="401859"/>
            <a:ext cx="11091120" cy="755677"/>
          </a:xfrm>
          <a:prstGeom prst="rect">
            <a:avLst/>
          </a:prstGeom>
        </p:spPr>
        <p:txBody>
          <a:bodyPr vert="horz"/>
          <a:lstStyle>
            <a:lvl1pPr>
              <a:defRPr sz="3733">
                <a:solidFill>
                  <a:srgbClr val="008000"/>
                </a:solidFill>
              </a:defRPr>
            </a:lvl1pPr>
          </a:lstStyle>
          <a:p>
            <a:r>
              <a:rPr lang="nl-NL"/>
              <a:t>Click to </a:t>
            </a:r>
            <a:r>
              <a:rPr lang="nl-NL" err="1"/>
              <a:t>edit</a:t>
            </a:r>
            <a:r>
              <a:rPr lang="nl-NL"/>
              <a:t> </a:t>
            </a:r>
            <a:r>
              <a:rPr lang="nl-NL" err="1"/>
              <a:t>Master</a:t>
            </a:r>
            <a:r>
              <a:rPr lang="nl-NL"/>
              <a:t> </a:t>
            </a:r>
            <a:r>
              <a:rPr lang="nl-NL" err="1"/>
              <a:t>title</a:t>
            </a:r>
            <a:r>
              <a:rPr lang="nl-NL"/>
              <a:t> </a:t>
            </a:r>
            <a:r>
              <a:rPr lang="nl-NL" err="1"/>
              <a:t>style</a:t>
            </a:r>
            <a:endParaRPr lang="en-US"/>
          </a:p>
        </p:txBody>
      </p:sp>
      <p:sp>
        <p:nvSpPr>
          <p:cNvPr id="9" name="Content Placeholder 8"/>
          <p:cNvSpPr>
            <a:spLocks noGrp="1"/>
          </p:cNvSpPr>
          <p:nvPr>
            <p:ph sz="quarter" idx="10"/>
          </p:nvPr>
        </p:nvSpPr>
        <p:spPr>
          <a:xfrm>
            <a:off x="1640417" y="1988582"/>
            <a:ext cx="9952403" cy="4402665"/>
          </a:xfrm>
          <a:prstGeom prst="rect">
            <a:avLst/>
          </a:prstGeom>
        </p:spPr>
        <p:txBody>
          <a:bodyPr vert="horz"/>
          <a:lstStyle>
            <a:lvl1pPr>
              <a:buNone/>
              <a:defRPr sz="3200">
                <a:solidFill>
                  <a:srgbClr val="000000"/>
                </a:solidFill>
                <a:latin typeface="Lucida Sans"/>
                <a:cs typeface="Lucida Sans"/>
              </a:defRPr>
            </a:lvl1pPr>
          </a:lstStyle>
          <a:p>
            <a:pPr lvl="0"/>
            <a:r>
              <a:rPr lang="nl-NL"/>
              <a:t>Click to </a:t>
            </a:r>
            <a:r>
              <a:rPr lang="nl-NL" err="1"/>
              <a:t>edit</a:t>
            </a:r>
            <a:r>
              <a:rPr lang="nl-NL"/>
              <a:t> </a:t>
            </a:r>
            <a:r>
              <a:rPr lang="nl-NL" err="1"/>
              <a:t>Master</a:t>
            </a:r>
            <a:r>
              <a:rPr lang="nl-NL"/>
              <a:t> </a:t>
            </a:r>
            <a:r>
              <a:rPr lang="nl-NL" err="1"/>
              <a:t>text</a:t>
            </a:r>
            <a:r>
              <a:rPr lang="nl-NL"/>
              <a:t> </a:t>
            </a:r>
            <a:r>
              <a:rPr lang="nl-NL" err="1"/>
              <a:t>styles</a:t>
            </a:r>
            <a:endParaRPr lang="en-US"/>
          </a:p>
        </p:txBody>
      </p:sp>
    </p:spTree>
    <p:extLst>
      <p:ext uri="{BB962C8B-B14F-4D97-AF65-F5344CB8AC3E}">
        <p14:creationId xmlns:p14="http://schemas.microsoft.com/office/powerpoint/2010/main" val="219547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ENTPAGINA WIT 3">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9671D-7FBA-F94F-99E6-915DE56A8E21}"/>
              </a:ext>
            </a:extLst>
          </p:cNvPr>
          <p:cNvSpPr>
            <a:spLocks noGrp="1"/>
          </p:cNvSpPr>
          <p:nvPr>
            <p:ph type="ctrTitle" hasCustomPrompt="1"/>
          </p:nvPr>
        </p:nvSpPr>
        <p:spPr>
          <a:xfrm>
            <a:off x="914400" y="681793"/>
            <a:ext cx="10325100" cy="492443"/>
          </a:xfrm>
          <a:prstGeom prst="rect">
            <a:avLst/>
          </a:prstGeom>
        </p:spPr>
        <p:txBody>
          <a:bodyPr anchor="t" anchorCtr="0">
            <a:normAutofit/>
          </a:bodyPr>
          <a:lstStyle>
            <a:lvl1pPr algn="l">
              <a:defRPr sz="2500" b="1" i="0" baseline="0">
                <a:solidFill>
                  <a:srgbClr val="009C82"/>
                </a:solidFill>
              </a:defRPr>
            </a:lvl1pPr>
          </a:lstStyle>
          <a:p>
            <a:r>
              <a:rPr lang="nl-NL"/>
              <a:t>Klik om titel bewerken</a:t>
            </a:r>
          </a:p>
        </p:txBody>
      </p:sp>
      <p:sp>
        <p:nvSpPr>
          <p:cNvPr id="3" name="Ondertitel 2">
            <a:extLst>
              <a:ext uri="{FF2B5EF4-FFF2-40B4-BE49-F238E27FC236}">
                <a16:creationId xmlns:a16="http://schemas.microsoft.com/office/drawing/2014/main" id="{FBFF6E1D-D5AB-5646-8382-E424A5FED9E9}"/>
              </a:ext>
            </a:extLst>
          </p:cNvPr>
          <p:cNvSpPr>
            <a:spLocks noGrp="1"/>
          </p:cNvSpPr>
          <p:nvPr>
            <p:ph type="subTitle" idx="1"/>
          </p:nvPr>
        </p:nvSpPr>
        <p:spPr>
          <a:xfrm>
            <a:off x="914400" y="1503329"/>
            <a:ext cx="10325100" cy="4085707"/>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pic>
        <p:nvPicPr>
          <p:cNvPr id="14" name="Afbeelding 13">
            <a:extLst>
              <a:ext uri="{FF2B5EF4-FFF2-40B4-BE49-F238E27FC236}">
                <a16:creationId xmlns:a16="http://schemas.microsoft.com/office/drawing/2014/main" id="{DD160F68-52A6-B94F-9CB0-039BA88F1E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226" y="5970195"/>
            <a:ext cx="1384385" cy="504742"/>
          </a:xfrm>
          <a:prstGeom prst="rect">
            <a:avLst/>
          </a:prstGeom>
        </p:spPr>
      </p:pic>
    </p:spTree>
    <p:extLst>
      <p:ext uri="{BB962C8B-B14F-4D97-AF65-F5344CB8AC3E}">
        <p14:creationId xmlns:p14="http://schemas.microsoft.com/office/powerpoint/2010/main" val="348750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5A2F99AB-32A0-423C-977A-DB29AAAED14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2" name="Afbeelding 11">
            <a:extLst>
              <a:ext uri="{FF2B5EF4-FFF2-40B4-BE49-F238E27FC236}">
                <a16:creationId xmlns:a16="http://schemas.microsoft.com/office/drawing/2014/main" id="{82D7232F-6567-4478-A980-A756C72F99B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68800"/>
            <a:ext cx="1384385" cy="504742"/>
          </a:xfrm>
          <a:prstGeom prst="rect">
            <a:avLst/>
          </a:prstGeom>
        </p:spPr>
      </p:pic>
      <p:sp>
        <p:nvSpPr>
          <p:cNvPr id="2" name="Titel 1">
            <a:extLst>
              <a:ext uri="{FF2B5EF4-FFF2-40B4-BE49-F238E27FC236}">
                <a16:creationId xmlns:a16="http://schemas.microsoft.com/office/drawing/2014/main" id="{9B1726F7-A1D1-4F7D-A6A9-F4BE37A8413B}"/>
              </a:ext>
            </a:extLst>
          </p:cNvPr>
          <p:cNvSpPr>
            <a:spLocks noGrp="1"/>
          </p:cNvSpPr>
          <p:nvPr>
            <p:ph type="title"/>
          </p:nvPr>
        </p:nvSpPr>
        <p:spPr>
          <a:xfrm>
            <a:off x="540000" y="500284"/>
            <a:ext cx="11096477" cy="1435507"/>
          </a:xfrm>
        </p:spPr>
        <p:txBody>
          <a:bodyPr/>
          <a:lstStyle>
            <a:lvl1pPr>
              <a:defRPr>
                <a:solidFill>
                  <a:srgbClr val="009C82"/>
                </a:solidFill>
              </a:defRPr>
            </a:lvl1pPr>
          </a:lstStyle>
          <a:p>
            <a:r>
              <a:rPr lang="en-US"/>
              <a:t>Click to edit Master title style</a:t>
            </a:r>
            <a:endParaRPr lang="nl-NL"/>
          </a:p>
        </p:txBody>
      </p:sp>
      <p:sp>
        <p:nvSpPr>
          <p:cNvPr id="4" name="Tijdelijke aanduiding voor tekst 3">
            <a:extLst>
              <a:ext uri="{FF2B5EF4-FFF2-40B4-BE49-F238E27FC236}">
                <a16:creationId xmlns:a16="http://schemas.microsoft.com/office/drawing/2014/main" id="{901B3125-4D60-4C8B-8468-32E19AAC1687}"/>
              </a:ext>
            </a:extLst>
          </p:cNvPr>
          <p:cNvSpPr>
            <a:spLocks noGrp="1"/>
          </p:cNvSpPr>
          <p:nvPr>
            <p:ph type="body" sz="quarter" idx="10"/>
          </p:nvPr>
        </p:nvSpPr>
        <p:spPr>
          <a:xfrm>
            <a:off x="540000" y="2520001"/>
            <a:ext cx="11080750" cy="3064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48944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lleen titel">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3DB79D8F-AE8E-4A30-96E9-94F7431F2CDE}"/>
              </a:ext>
            </a:extLst>
          </p:cNvPr>
          <p:cNvSpPr/>
          <p:nvPr/>
        </p:nvSpPr>
        <p:spPr>
          <a:xfrm>
            <a:off x="0" y="0"/>
            <a:ext cx="12192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2" name="Afbeelding 11">
            <a:extLst>
              <a:ext uri="{FF2B5EF4-FFF2-40B4-BE49-F238E27FC236}">
                <a16:creationId xmlns:a16="http://schemas.microsoft.com/office/drawing/2014/main" id="{F59E5169-77CD-422C-B61A-44FA12564C5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70195"/>
            <a:ext cx="1384385" cy="504743"/>
          </a:xfrm>
          <a:prstGeom prst="rect">
            <a:avLst/>
          </a:prstGeom>
        </p:spPr>
      </p:pic>
      <p:sp>
        <p:nvSpPr>
          <p:cNvPr id="2" name="Titel 1">
            <a:extLst>
              <a:ext uri="{FF2B5EF4-FFF2-40B4-BE49-F238E27FC236}">
                <a16:creationId xmlns:a16="http://schemas.microsoft.com/office/drawing/2014/main" id="{C814A899-67D6-40BC-8EE2-7F21AD2D624C}"/>
              </a:ext>
            </a:extLst>
          </p:cNvPr>
          <p:cNvSpPr>
            <a:spLocks noGrp="1"/>
          </p:cNvSpPr>
          <p:nvPr>
            <p:ph type="title"/>
          </p:nvPr>
        </p:nvSpPr>
        <p:spPr>
          <a:xfrm>
            <a:off x="540000" y="540000"/>
            <a:ext cx="11142324" cy="1435507"/>
          </a:xfrm>
        </p:spPr>
        <p:txBody>
          <a:bodyPr/>
          <a:lstStyle>
            <a:lvl1pPr>
              <a:defRPr>
                <a:solidFill>
                  <a:schemeClr val="bg1"/>
                </a:solidFill>
              </a:defRPr>
            </a:lvl1pPr>
          </a:lstStyle>
          <a:p>
            <a:r>
              <a:rPr lang="en-US"/>
              <a:t>Click to edit Master title style</a:t>
            </a:r>
            <a:endParaRPr lang="nl-NL"/>
          </a:p>
        </p:txBody>
      </p:sp>
      <p:sp>
        <p:nvSpPr>
          <p:cNvPr id="4" name="Tijdelijke aanduiding voor tekst 3">
            <a:extLst>
              <a:ext uri="{FF2B5EF4-FFF2-40B4-BE49-F238E27FC236}">
                <a16:creationId xmlns:a16="http://schemas.microsoft.com/office/drawing/2014/main" id="{D237381A-A174-44E9-B0E4-503D67E36DC3}"/>
              </a:ext>
            </a:extLst>
          </p:cNvPr>
          <p:cNvSpPr>
            <a:spLocks noGrp="1"/>
          </p:cNvSpPr>
          <p:nvPr>
            <p:ph type="body" sz="quarter" idx="10"/>
          </p:nvPr>
        </p:nvSpPr>
        <p:spPr>
          <a:xfrm>
            <a:off x="540000" y="2520000"/>
            <a:ext cx="11142324" cy="315106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99789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elijking">
    <p:bg>
      <p:bgPr>
        <a:solidFill>
          <a:schemeClr val="bg1"/>
        </a:solidFill>
        <a:effectLst/>
      </p:bgPr>
    </p:b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F23B92BB-44D8-46B6-BDA8-521E79490E07}"/>
              </a:ext>
            </a:extLst>
          </p:cNvPr>
          <p:cNvSpPr/>
          <p:nvPr/>
        </p:nvSpPr>
        <p:spPr>
          <a:xfrm>
            <a:off x="-20332" y="0"/>
            <a:ext cx="40613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D6DC362-A895-44B7-80D2-E78CBF1263FC}"/>
              </a:ext>
            </a:extLst>
          </p:cNvPr>
          <p:cNvSpPr/>
          <p:nvPr/>
        </p:nvSpPr>
        <p:spPr>
          <a:xfrm>
            <a:off x="4061312" y="0"/>
            <a:ext cx="8130688"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tel 1">
            <a:extLst>
              <a:ext uri="{FF2B5EF4-FFF2-40B4-BE49-F238E27FC236}">
                <a16:creationId xmlns:a16="http://schemas.microsoft.com/office/drawing/2014/main" id="{01A6F622-BCE1-4329-92E3-2A18615AACE3}"/>
              </a:ext>
            </a:extLst>
          </p:cNvPr>
          <p:cNvSpPr>
            <a:spLocks noGrp="1"/>
          </p:cNvSpPr>
          <p:nvPr>
            <p:ph type="title"/>
          </p:nvPr>
        </p:nvSpPr>
        <p:spPr>
          <a:xfrm>
            <a:off x="-40664" y="0"/>
            <a:ext cx="4101977" cy="6858000"/>
          </a:xfrm>
          <a:noFill/>
        </p:spPr>
        <p:txBody>
          <a:bodyPr lIns="360000" tIns="792000" rIns="324000" bIns="720000" anchor="t" anchorCtr="0"/>
          <a:lstStyle>
            <a:lvl1pPr>
              <a:defRPr sz="3000"/>
            </a:lvl1pPr>
          </a:lstStyle>
          <a:p>
            <a:r>
              <a:rPr lang="en-US"/>
              <a:t>Click to edit Master title style</a:t>
            </a:r>
            <a:endParaRPr lang="nl-NL"/>
          </a:p>
        </p:txBody>
      </p:sp>
      <p:sp>
        <p:nvSpPr>
          <p:cNvPr id="3" name="Tijdelijke aanduiding voor tekst 2">
            <a:extLst>
              <a:ext uri="{FF2B5EF4-FFF2-40B4-BE49-F238E27FC236}">
                <a16:creationId xmlns:a16="http://schemas.microsoft.com/office/drawing/2014/main" id="{A8B08D5F-DC48-4007-B3E4-76BA25C21676}"/>
              </a:ext>
            </a:extLst>
          </p:cNvPr>
          <p:cNvSpPr>
            <a:spLocks noGrp="1"/>
          </p:cNvSpPr>
          <p:nvPr>
            <p:ph type="body" idx="1"/>
          </p:nvPr>
        </p:nvSpPr>
        <p:spPr>
          <a:xfrm>
            <a:off x="5040001" y="792000"/>
            <a:ext cx="6228281" cy="823912"/>
          </a:xfrm>
        </p:spPr>
        <p:txBody>
          <a:bodyPr anchor="b">
            <a:noAutofit/>
          </a:bodyPr>
          <a:lstStyle>
            <a:lvl1pPr marL="0" indent="0">
              <a:buNone/>
              <a:defRPr sz="3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ijdelijke aanduiding voor inhoud 5">
            <a:extLst>
              <a:ext uri="{FF2B5EF4-FFF2-40B4-BE49-F238E27FC236}">
                <a16:creationId xmlns:a16="http://schemas.microsoft.com/office/drawing/2014/main" id="{B272948D-E268-4603-88B2-2B415D950BF4}"/>
              </a:ext>
            </a:extLst>
          </p:cNvPr>
          <p:cNvSpPr>
            <a:spLocks noGrp="1"/>
          </p:cNvSpPr>
          <p:nvPr>
            <p:ph sz="quarter" idx="4"/>
          </p:nvPr>
        </p:nvSpPr>
        <p:spPr>
          <a:xfrm>
            <a:off x="5097620" y="1992086"/>
            <a:ext cx="6228281" cy="3767914"/>
          </a:xfrm>
        </p:spPr>
        <p:txBody>
          <a:bodyPr/>
          <a:lstStyle>
            <a:lvl1pPr marL="0" indent="0" algn="l">
              <a:buFont typeface="Arial" panose="020B0604020202020204" pitchFamily="34" charset="0"/>
              <a:buNone/>
              <a:defRPr>
                <a:solidFill>
                  <a:schemeClr val="bg1"/>
                </a:solidFill>
              </a:defRPr>
            </a:lvl1pPr>
            <a:lvl2pPr marL="457200" indent="0" algn="l">
              <a:buFont typeface="Arial" panose="020B0604020202020204" pitchFamily="34" charset="0"/>
              <a:buNone/>
              <a:defRPr>
                <a:solidFill>
                  <a:schemeClr val="bg1"/>
                </a:solidFill>
              </a:defRPr>
            </a:lvl2pPr>
            <a:lvl3pPr marL="914400" indent="0" algn="l">
              <a:buFont typeface="Arial" panose="020B0604020202020204" pitchFamily="34" charset="0"/>
              <a:buNone/>
              <a:defRPr>
                <a:solidFill>
                  <a:schemeClr val="bg1"/>
                </a:solidFill>
              </a:defRPr>
            </a:lvl3pPr>
            <a:lvl4pPr marL="1371600" indent="0" algn="l">
              <a:buFont typeface="Arial" panose="020B0604020202020204" pitchFamily="34" charset="0"/>
              <a:buNone/>
              <a:defRPr>
                <a:solidFill>
                  <a:schemeClr val="bg1"/>
                </a:solidFill>
              </a:defRPr>
            </a:lvl4pPr>
            <a:lvl5pPr marL="1828800" indent="0" algn="l">
              <a:buFont typeface="Arial" panose="020B0604020202020204" pitchFamily="34" charse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9" name="Afbeelding 8">
            <a:extLst>
              <a:ext uri="{FF2B5EF4-FFF2-40B4-BE49-F238E27FC236}">
                <a16:creationId xmlns:a16="http://schemas.microsoft.com/office/drawing/2014/main" id="{D6DC7D93-812A-44EF-8162-A5D520F00F1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68800"/>
            <a:ext cx="1384385" cy="504742"/>
          </a:xfrm>
          <a:prstGeom prst="rect">
            <a:avLst/>
          </a:prstGeom>
        </p:spPr>
      </p:pic>
    </p:spTree>
    <p:extLst>
      <p:ext uri="{BB962C8B-B14F-4D97-AF65-F5344CB8AC3E}">
        <p14:creationId xmlns:p14="http://schemas.microsoft.com/office/powerpoint/2010/main" val="2246942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eg">
    <p:spTree>
      <p:nvGrpSpPr>
        <p:cNvPr id="1" name=""/>
        <p:cNvGrpSpPr/>
        <p:nvPr/>
      </p:nvGrpSpPr>
      <p:grpSpPr>
        <a:xfrm>
          <a:off x="0" y="0"/>
          <a:ext cx="0" cy="0"/>
          <a:chOff x="0" y="0"/>
          <a:chExt cx="0" cy="0"/>
        </a:xfrm>
      </p:grpSpPr>
      <p:sp>
        <p:nvSpPr>
          <p:cNvPr id="14" name="Rechthoek 13">
            <a:extLst>
              <a:ext uri="{FF2B5EF4-FFF2-40B4-BE49-F238E27FC236}">
                <a16:creationId xmlns:a16="http://schemas.microsoft.com/office/drawing/2014/main" id="{05889135-4F9D-431D-93FA-F18A2E0B61A4}"/>
              </a:ext>
            </a:extLst>
          </p:cNvPr>
          <p:cNvSpPr/>
          <p:nvPr/>
        </p:nvSpPr>
        <p:spPr>
          <a:xfrm>
            <a:off x="0" y="0"/>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13" name="Rechthoek 12">
            <a:extLst>
              <a:ext uri="{FF2B5EF4-FFF2-40B4-BE49-F238E27FC236}">
                <a16:creationId xmlns:a16="http://schemas.microsoft.com/office/drawing/2014/main" id="{208A81FD-CC7F-44B7-A3C2-1BA8D56EC811}"/>
              </a:ext>
            </a:extLst>
          </p:cNvPr>
          <p:cNvSpPr/>
          <p:nvPr/>
        </p:nvSpPr>
        <p:spPr>
          <a:xfrm>
            <a:off x="4080933" y="0"/>
            <a:ext cx="811106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9" name="Titel 8">
            <a:extLst>
              <a:ext uri="{FF2B5EF4-FFF2-40B4-BE49-F238E27FC236}">
                <a16:creationId xmlns:a16="http://schemas.microsoft.com/office/drawing/2014/main" id="{C5FD37BF-9F19-45B6-A05D-C37E48EA6A4B}"/>
              </a:ext>
            </a:extLst>
          </p:cNvPr>
          <p:cNvSpPr>
            <a:spLocks noGrp="1"/>
          </p:cNvSpPr>
          <p:nvPr>
            <p:ph type="title"/>
          </p:nvPr>
        </p:nvSpPr>
        <p:spPr>
          <a:xfrm>
            <a:off x="-1" y="-146"/>
            <a:ext cx="4081444" cy="6858000"/>
          </a:xfrm>
          <a:noFill/>
        </p:spPr>
        <p:txBody>
          <a:bodyPr lIns="360000" tIns="792000" rIns="324000" bIns="720000" anchor="t" anchorCtr="0"/>
          <a:lstStyle>
            <a:lvl1pPr>
              <a:defRPr sz="3000"/>
            </a:lvl1pPr>
          </a:lstStyle>
          <a:p>
            <a:r>
              <a:rPr lang="en-US"/>
              <a:t>Click to edit Master title style</a:t>
            </a:r>
            <a:endParaRPr lang="nl-NL"/>
          </a:p>
        </p:txBody>
      </p:sp>
      <p:sp>
        <p:nvSpPr>
          <p:cNvPr id="12" name="Tijdelijke aanduiding voor inhoud 11">
            <a:extLst>
              <a:ext uri="{FF2B5EF4-FFF2-40B4-BE49-F238E27FC236}">
                <a16:creationId xmlns:a16="http://schemas.microsoft.com/office/drawing/2014/main" id="{294A9EF1-75FD-43E4-AE75-300DEE25DA65}"/>
              </a:ext>
            </a:extLst>
          </p:cNvPr>
          <p:cNvSpPr>
            <a:spLocks noGrp="1"/>
          </p:cNvSpPr>
          <p:nvPr>
            <p:ph sz="quarter" idx="11"/>
          </p:nvPr>
        </p:nvSpPr>
        <p:spPr>
          <a:xfrm>
            <a:off x="4080933" y="0"/>
            <a:ext cx="8111067" cy="6878638"/>
          </a:xfrm>
        </p:spPr>
        <p:txBody>
          <a:bodyPr lIns="360000" tIns="792000" rIns="324000" bIns="720000"/>
          <a:lstStyle>
            <a:lvl1pPr>
              <a:defRPr>
                <a:solidFill>
                  <a:srgbClr val="009C8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5" name="Afbeelding 14">
            <a:extLst>
              <a:ext uri="{FF2B5EF4-FFF2-40B4-BE49-F238E27FC236}">
                <a16:creationId xmlns:a16="http://schemas.microsoft.com/office/drawing/2014/main" id="{6659DCAD-DB1A-4352-8836-E929632DDE7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5970195"/>
            <a:ext cx="1384385" cy="504743"/>
          </a:xfrm>
          <a:prstGeom prst="rect">
            <a:avLst/>
          </a:prstGeom>
        </p:spPr>
      </p:pic>
    </p:spTree>
    <p:extLst>
      <p:ext uri="{BB962C8B-B14F-4D97-AF65-F5344CB8AC3E}">
        <p14:creationId xmlns:p14="http://schemas.microsoft.com/office/powerpoint/2010/main" val="2555673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houd met bijschrift">
    <p:spTree>
      <p:nvGrpSpPr>
        <p:cNvPr id="1" name=""/>
        <p:cNvGrpSpPr/>
        <p:nvPr/>
      </p:nvGrpSpPr>
      <p:grpSpPr>
        <a:xfrm>
          <a:off x="0" y="0"/>
          <a:ext cx="0" cy="0"/>
          <a:chOff x="0" y="0"/>
          <a:chExt cx="0" cy="0"/>
        </a:xfrm>
      </p:grpSpPr>
      <p:sp>
        <p:nvSpPr>
          <p:cNvPr id="10" name="Rechthoek 9">
            <a:extLst>
              <a:ext uri="{FF2B5EF4-FFF2-40B4-BE49-F238E27FC236}">
                <a16:creationId xmlns:a16="http://schemas.microsoft.com/office/drawing/2014/main" id="{902D0237-9C24-46F9-989F-B21C10B9B3D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3" name="Tijdelijke aanduiding voor inhoud 2">
            <a:extLst>
              <a:ext uri="{FF2B5EF4-FFF2-40B4-BE49-F238E27FC236}">
                <a16:creationId xmlns:a16="http://schemas.microsoft.com/office/drawing/2014/main" id="{ED959F1A-F72D-4CF6-A029-14E0DB166AD6}"/>
              </a:ext>
            </a:extLst>
          </p:cNvPr>
          <p:cNvSpPr>
            <a:spLocks noGrp="1"/>
          </p:cNvSpPr>
          <p:nvPr>
            <p:ph idx="1"/>
          </p:nvPr>
        </p:nvSpPr>
        <p:spPr>
          <a:xfrm>
            <a:off x="1" y="0"/>
            <a:ext cx="8111065" cy="6858000"/>
          </a:xfrm>
          <a:noFill/>
        </p:spPr>
        <p:txBody>
          <a:bodyPr lIns="612000" tIns="1404000" rIns="828000" bIns="720000"/>
          <a:lstStyle>
            <a:lvl1pPr>
              <a:defRPr sz="3200">
                <a:solidFill>
                  <a:srgbClr val="009C82"/>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7" name="Afbeelding 6">
            <a:extLst>
              <a:ext uri="{FF2B5EF4-FFF2-40B4-BE49-F238E27FC236}">
                <a16:creationId xmlns:a16="http://schemas.microsoft.com/office/drawing/2014/main" id="{669C65DB-15A3-40B1-BBEC-ED2A1BA1733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2"/>
          </a:xfrm>
          <a:prstGeom prst="rect">
            <a:avLst/>
          </a:prstGeom>
        </p:spPr>
      </p:pic>
      <p:sp>
        <p:nvSpPr>
          <p:cNvPr id="8" name="Rechthoek 7">
            <a:extLst>
              <a:ext uri="{FF2B5EF4-FFF2-40B4-BE49-F238E27FC236}">
                <a16:creationId xmlns:a16="http://schemas.microsoft.com/office/drawing/2014/main" id="{6878B443-A221-472B-9B31-D2923602B620}"/>
              </a:ext>
            </a:extLst>
          </p:cNvPr>
          <p:cNvSpPr/>
          <p:nvPr/>
        </p:nvSpPr>
        <p:spPr>
          <a:xfrm>
            <a:off x="8111066" y="0"/>
            <a:ext cx="4080933"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5" name="Titel 4">
            <a:extLst>
              <a:ext uri="{FF2B5EF4-FFF2-40B4-BE49-F238E27FC236}">
                <a16:creationId xmlns:a16="http://schemas.microsoft.com/office/drawing/2014/main" id="{3BC222D1-C306-4567-A343-C722A1158F2B}"/>
              </a:ext>
            </a:extLst>
          </p:cNvPr>
          <p:cNvSpPr>
            <a:spLocks noGrp="1"/>
          </p:cNvSpPr>
          <p:nvPr>
            <p:ph type="title"/>
          </p:nvPr>
        </p:nvSpPr>
        <p:spPr>
          <a:xfrm>
            <a:off x="8435064" y="828742"/>
            <a:ext cx="3432935" cy="4318445"/>
          </a:xfrm>
        </p:spPr>
        <p:txBody>
          <a:bodyPr anchor="t" anchorCtr="0"/>
          <a:lstStyle>
            <a:lvl1pPr>
              <a:defRPr sz="3000">
                <a:solidFill>
                  <a:schemeClr val="bg1"/>
                </a:solidFill>
              </a:defRPr>
            </a:lvl1pPr>
          </a:lstStyle>
          <a:p>
            <a:r>
              <a:rPr lang="en-US"/>
              <a:t>Click to edit Master title style</a:t>
            </a:r>
            <a:endParaRPr lang="nl-NL"/>
          </a:p>
        </p:txBody>
      </p:sp>
    </p:spTree>
    <p:extLst>
      <p:ext uri="{BB962C8B-B14F-4D97-AF65-F5344CB8AC3E}">
        <p14:creationId xmlns:p14="http://schemas.microsoft.com/office/powerpoint/2010/main" val="229696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fbeelding met bijschrift">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D56FCA5F-563C-4963-A6C6-ACB86FD6731A}"/>
              </a:ext>
            </a:extLst>
          </p:cNvPr>
          <p:cNvSpPr/>
          <p:nvPr/>
        </p:nvSpPr>
        <p:spPr>
          <a:xfrm>
            <a:off x="0" y="0"/>
            <a:ext cx="81280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sp>
        <p:nvSpPr>
          <p:cNvPr id="2" name="Titel 1">
            <a:extLst>
              <a:ext uri="{FF2B5EF4-FFF2-40B4-BE49-F238E27FC236}">
                <a16:creationId xmlns:a16="http://schemas.microsoft.com/office/drawing/2014/main" id="{8892A113-690F-4A70-A450-6B634995DCCF}"/>
              </a:ext>
            </a:extLst>
          </p:cNvPr>
          <p:cNvSpPr>
            <a:spLocks noGrp="1"/>
          </p:cNvSpPr>
          <p:nvPr>
            <p:ph type="title"/>
          </p:nvPr>
        </p:nvSpPr>
        <p:spPr>
          <a:xfrm>
            <a:off x="0" y="-1"/>
            <a:ext cx="8128000" cy="6857999"/>
          </a:xfrm>
          <a:noFill/>
        </p:spPr>
        <p:txBody>
          <a:bodyPr lIns="612000" tIns="1440000" rIns="828000" bIns="720000" anchor="t" anchorCtr="0"/>
          <a:lstStyle>
            <a:lvl1pPr>
              <a:defRPr sz="3000">
                <a:solidFill>
                  <a:schemeClr val="bg1"/>
                </a:solidFill>
              </a:defRPr>
            </a:lvl1pPr>
          </a:lstStyle>
          <a:p>
            <a:r>
              <a:rPr lang="en-US"/>
              <a:t>Click to edit Master title style</a:t>
            </a:r>
            <a:endParaRPr lang="nl-NL"/>
          </a:p>
        </p:txBody>
      </p:sp>
      <p:sp>
        <p:nvSpPr>
          <p:cNvPr id="3" name="Tijdelijke aanduiding voor afbeelding 2">
            <a:extLst>
              <a:ext uri="{FF2B5EF4-FFF2-40B4-BE49-F238E27FC236}">
                <a16:creationId xmlns:a16="http://schemas.microsoft.com/office/drawing/2014/main" id="{93351474-BA6D-40FF-AD94-E36000AB4453}"/>
              </a:ext>
            </a:extLst>
          </p:cNvPr>
          <p:cNvSpPr>
            <a:spLocks noGrp="1"/>
          </p:cNvSpPr>
          <p:nvPr>
            <p:ph type="pic" idx="1"/>
          </p:nvPr>
        </p:nvSpPr>
        <p:spPr>
          <a:xfrm>
            <a:off x="8128000" y="-3"/>
            <a:ext cx="4064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nl-NL"/>
          </a:p>
        </p:txBody>
      </p:sp>
      <p:pic>
        <p:nvPicPr>
          <p:cNvPr id="7" name="Afbeelding 6">
            <a:extLst>
              <a:ext uri="{FF2B5EF4-FFF2-40B4-BE49-F238E27FC236}">
                <a16:creationId xmlns:a16="http://schemas.microsoft.com/office/drawing/2014/main" id="{9BAC8430-1514-4873-ABE5-EA31EA5A06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3"/>
          </a:xfrm>
          <a:prstGeom prst="rect">
            <a:avLst/>
          </a:prstGeom>
        </p:spPr>
      </p:pic>
    </p:spTree>
    <p:extLst>
      <p:ext uri="{BB962C8B-B14F-4D97-AF65-F5344CB8AC3E}">
        <p14:creationId xmlns:p14="http://schemas.microsoft.com/office/powerpoint/2010/main" val="82446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12" name="Rechthoek 11">
            <a:extLst>
              <a:ext uri="{FF2B5EF4-FFF2-40B4-BE49-F238E27FC236}">
                <a16:creationId xmlns:a16="http://schemas.microsoft.com/office/drawing/2014/main" id="{2D64C1C9-6779-4C2B-8929-B830AA9CB13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3" name="Afbeelding 2">
            <a:extLst>
              <a:ext uri="{FF2B5EF4-FFF2-40B4-BE49-F238E27FC236}">
                <a16:creationId xmlns:a16="http://schemas.microsoft.com/office/drawing/2014/main" id="{AEB84E45-4AEA-4831-9B87-14B3517136B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24000" y="324000"/>
            <a:ext cx="1384385" cy="504742"/>
          </a:xfrm>
          <a:prstGeom prst="rect">
            <a:avLst/>
          </a:prstGeom>
        </p:spPr>
      </p:pic>
    </p:spTree>
    <p:extLst>
      <p:ext uri="{BB962C8B-B14F-4D97-AF65-F5344CB8AC3E}">
        <p14:creationId xmlns:p14="http://schemas.microsoft.com/office/powerpoint/2010/main" val="372955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5.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335AE316-A033-42C3-91B9-BB69790144E1}"/>
              </a:ext>
            </a:extLst>
          </p:cNvPr>
          <p:cNvSpPr/>
          <p:nvPr/>
        </p:nvSpPr>
        <p:spPr>
          <a:xfrm>
            <a:off x="5" y="0"/>
            <a:ext cx="40608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F5331E97-3ECC-4AF2-98AB-D57122C85F3A}"/>
              </a:ext>
            </a:extLst>
          </p:cNvPr>
          <p:cNvSpPr>
            <a:spLocks noGrp="1"/>
          </p:cNvSpPr>
          <p:nvPr>
            <p:ph type="title"/>
          </p:nvPr>
        </p:nvSpPr>
        <p:spPr>
          <a:xfrm>
            <a:off x="4692501" y="500284"/>
            <a:ext cx="6661297" cy="1435507"/>
          </a:xfrm>
          <a:prstGeom prst="rect">
            <a:avLst/>
          </a:prstGeom>
        </p:spPr>
        <p:txBody>
          <a:bodyPr vert="horz" lIns="91440" tIns="45720" rIns="91440" bIns="45720" rtlCol="0" anchor="ctr">
            <a:noAutofit/>
          </a:bodyPr>
          <a:lstStyle/>
          <a:p>
            <a:r>
              <a:rPr lang="nl-NL"/>
              <a:t>Formaat </a:t>
            </a:r>
            <a:br>
              <a:rPr lang="nl-NL"/>
            </a:br>
            <a:r>
              <a:rPr lang="nl-NL"/>
              <a:t>16:9 NL</a:t>
            </a:r>
          </a:p>
        </p:txBody>
      </p:sp>
      <p:sp>
        <p:nvSpPr>
          <p:cNvPr id="3" name="Tijdelijke aanduiding voor tekst 2">
            <a:extLst>
              <a:ext uri="{FF2B5EF4-FFF2-40B4-BE49-F238E27FC236}">
                <a16:creationId xmlns:a16="http://schemas.microsoft.com/office/drawing/2014/main" id="{72391E4F-156B-48E6-81C2-3447F3936994}"/>
              </a:ext>
            </a:extLst>
          </p:cNvPr>
          <p:cNvSpPr>
            <a:spLocks noGrp="1"/>
          </p:cNvSpPr>
          <p:nvPr>
            <p:ph type="body" idx="1"/>
          </p:nvPr>
        </p:nvSpPr>
        <p:spPr>
          <a:xfrm>
            <a:off x="4692500" y="2006379"/>
            <a:ext cx="6661299" cy="4351338"/>
          </a:xfrm>
          <a:prstGeom prst="rect">
            <a:avLst/>
          </a:prstGeom>
        </p:spPr>
        <p:txBody>
          <a:bodyPr vert="horz" lIns="91440" tIns="45720" rIns="91440" bIns="45720" rtlCol="0">
            <a:normAutofit/>
          </a:bodyPr>
          <a:lstStyle/>
          <a:p>
            <a:pPr lvl="0"/>
            <a:r>
              <a:rPr lang="nl-NL"/>
              <a:t>Tekststijl van het model bewerken</a:t>
            </a:r>
          </a:p>
        </p:txBody>
      </p:sp>
      <p:pic>
        <p:nvPicPr>
          <p:cNvPr id="8" name="Afbeelding 7">
            <a:extLst>
              <a:ext uri="{FF2B5EF4-FFF2-40B4-BE49-F238E27FC236}">
                <a16:creationId xmlns:a16="http://schemas.microsoft.com/office/drawing/2014/main" id="{CB4A502B-E2CB-4287-9DED-C3AC2B5E0CF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380014" y="5248352"/>
            <a:ext cx="3534447" cy="1332000"/>
          </a:xfrm>
          <a:prstGeom prst="rect">
            <a:avLst/>
          </a:prstGeom>
        </p:spPr>
      </p:pic>
      <p:pic>
        <p:nvPicPr>
          <p:cNvPr id="14" name="Afbeelding 13">
            <a:extLst>
              <a:ext uri="{FF2B5EF4-FFF2-40B4-BE49-F238E27FC236}">
                <a16:creationId xmlns:a16="http://schemas.microsoft.com/office/drawing/2014/main" id="{00CFFBB0-A4A8-48C7-A271-8455A1541367}"/>
              </a:ext>
            </a:extLst>
          </p:cNvPr>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324000" y="5473804"/>
            <a:ext cx="2416626" cy="881095"/>
          </a:xfrm>
          <a:prstGeom prst="rect">
            <a:avLst/>
          </a:prstGeom>
        </p:spPr>
      </p:pic>
    </p:spTree>
    <p:extLst>
      <p:ext uri="{BB962C8B-B14F-4D97-AF65-F5344CB8AC3E}">
        <p14:creationId xmlns:p14="http://schemas.microsoft.com/office/powerpoint/2010/main" val="4059351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60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335AE316-A033-42C3-91B9-BB69790144E1}"/>
              </a:ext>
            </a:extLst>
          </p:cNvPr>
          <p:cNvSpPr/>
          <p:nvPr/>
        </p:nvSpPr>
        <p:spPr>
          <a:xfrm>
            <a:off x="5" y="0"/>
            <a:ext cx="4060800" cy="6858000"/>
          </a:xfrm>
          <a:prstGeom prst="rect">
            <a:avLst/>
          </a:prstGeom>
          <a:solidFill>
            <a:srgbClr val="009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F5331E97-3ECC-4AF2-98AB-D57122C85F3A}"/>
              </a:ext>
            </a:extLst>
          </p:cNvPr>
          <p:cNvSpPr>
            <a:spLocks noGrp="1"/>
          </p:cNvSpPr>
          <p:nvPr>
            <p:ph type="title"/>
          </p:nvPr>
        </p:nvSpPr>
        <p:spPr>
          <a:xfrm>
            <a:off x="4692501" y="500284"/>
            <a:ext cx="6661297" cy="1435507"/>
          </a:xfrm>
          <a:prstGeom prst="rect">
            <a:avLst/>
          </a:prstGeom>
        </p:spPr>
        <p:txBody>
          <a:bodyPr vert="horz" lIns="91440" tIns="45720" rIns="91440" bIns="45720" rtlCol="0" anchor="ctr">
            <a:noAutofit/>
          </a:bodyPr>
          <a:lstStyle/>
          <a:p>
            <a:r>
              <a:rPr lang="nl-NL"/>
              <a:t>Format </a:t>
            </a:r>
            <a:br>
              <a:rPr lang="nl-NL"/>
            </a:br>
            <a:r>
              <a:rPr lang="nl-NL"/>
              <a:t>16:9 INT</a:t>
            </a:r>
          </a:p>
        </p:txBody>
      </p:sp>
      <p:sp>
        <p:nvSpPr>
          <p:cNvPr id="3" name="Tijdelijke aanduiding voor tekst 2">
            <a:extLst>
              <a:ext uri="{FF2B5EF4-FFF2-40B4-BE49-F238E27FC236}">
                <a16:creationId xmlns:a16="http://schemas.microsoft.com/office/drawing/2014/main" id="{72391E4F-156B-48E6-81C2-3447F3936994}"/>
              </a:ext>
            </a:extLst>
          </p:cNvPr>
          <p:cNvSpPr>
            <a:spLocks noGrp="1"/>
          </p:cNvSpPr>
          <p:nvPr>
            <p:ph type="body" idx="1"/>
          </p:nvPr>
        </p:nvSpPr>
        <p:spPr>
          <a:xfrm>
            <a:off x="4692500" y="2006379"/>
            <a:ext cx="6661299" cy="4351338"/>
          </a:xfrm>
          <a:prstGeom prst="rect">
            <a:avLst/>
          </a:prstGeom>
        </p:spPr>
        <p:txBody>
          <a:bodyPr vert="horz" lIns="91440" tIns="45720" rIns="91440" bIns="45720" rtlCol="0">
            <a:normAutofit/>
          </a:bodyPr>
          <a:lstStyle/>
          <a:p>
            <a:pPr lvl="0"/>
            <a:r>
              <a:rPr lang="nl-NL"/>
              <a:t>Tekststijl van het model bewerken</a:t>
            </a:r>
          </a:p>
        </p:txBody>
      </p:sp>
      <p:pic>
        <p:nvPicPr>
          <p:cNvPr id="8" name="Afbeelding 7">
            <a:extLst>
              <a:ext uri="{FF2B5EF4-FFF2-40B4-BE49-F238E27FC236}">
                <a16:creationId xmlns:a16="http://schemas.microsoft.com/office/drawing/2014/main" id="{CB4A502B-E2CB-4287-9DED-C3AC2B5E0CFA}"/>
              </a:ext>
            </a:extLst>
          </p:cNvPr>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380014" y="5248352"/>
            <a:ext cx="3534447" cy="1332000"/>
          </a:xfrm>
          <a:prstGeom prst="rect">
            <a:avLst/>
          </a:prstGeom>
        </p:spPr>
      </p:pic>
      <p:pic>
        <p:nvPicPr>
          <p:cNvPr id="16" name="Afbeelding 15">
            <a:extLst>
              <a:ext uri="{FF2B5EF4-FFF2-40B4-BE49-F238E27FC236}">
                <a16:creationId xmlns:a16="http://schemas.microsoft.com/office/drawing/2014/main" id="{24CF265D-E83E-4BC2-8036-5C85388D4FCA}"/>
              </a:ext>
            </a:extLst>
          </p:cNvPr>
          <p:cNvPicPr>
            <a:picLocks noChangeAspect="1"/>
          </p:cNvPicPr>
          <p:nvPr/>
        </p:nvPicPr>
        <p:blipFill>
          <a:blip r:embed="rId19" cstate="screen">
            <a:extLst>
              <a:ext uri="{28A0092B-C50C-407E-A947-70E740481C1C}">
                <a14:useLocalDpi xmlns:a14="http://schemas.microsoft.com/office/drawing/2010/main"/>
              </a:ext>
            </a:extLst>
          </a:blip>
          <a:stretch>
            <a:fillRect/>
          </a:stretch>
        </p:blipFill>
        <p:spPr>
          <a:xfrm>
            <a:off x="0" y="5182286"/>
            <a:ext cx="3334864" cy="1675714"/>
          </a:xfrm>
          <a:prstGeom prst="rect">
            <a:avLst/>
          </a:prstGeom>
        </p:spPr>
      </p:pic>
    </p:spTree>
    <p:extLst>
      <p:ext uri="{BB962C8B-B14F-4D97-AF65-F5344CB8AC3E}">
        <p14:creationId xmlns:p14="http://schemas.microsoft.com/office/powerpoint/2010/main" val="370600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99" r:id="rId11"/>
    <p:sldLayoutId id="2147483692" r:id="rId12"/>
    <p:sldLayoutId id="2147483693" r:id="rId13"/>
    <p:sldLayoutId id="2147483696" r:id="rId14"/>
    <p:sldLayoutId id="2147483697" r:id="rId15"/>
    <p:sldLayoutId id="2147483698" r:id="rId16"/>
  </p:sldLayoutIdLst>
  <p:txStyles>
    <p:titleStyle>
      <a:lvl1pPr algn="l" defTabSz="914400" rtl="0" eaLnBrk="1" latinLnBrk="0" hangingPunct="1">
        <a:lnSpc>
          <a:spcPct val="90000"/>
        </a:lnSpc>
        <a:spcBef>
          <a:spcPct val="0"/>
        </a:spcBef>
        <a:buNone/>
        <a:defRPr sz="60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sz="240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200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B4669D1B-9AA7-B010-8451-423F0BD423AE}"/>
              </a:ext>
            </a:extLst>
          </p:cNvPr>
          <p:cNvSpPr>
            <a:spLocks noGrp="1"/>
          </p:cNvSpPr>
          <p:nvPr>
            <p:ph type="subTitle" idx="1"/>
          </p:nvPr>
        </p:nvSpPr>
        <p:spPr>
          <a:xfrm>
            <a:off x="411125" y="291830"/>
            <a:ext cx="7244316" cy="1527242"/>
          </a:xfrm>
        </p:spPr>
        <p:txBody>
          <a:bodyPr>
            <a:normAutofit/>
          </a:bodyPr>
          <a:lstStyle/>
          <a:p>
            <a:pPr algn="ctr"/>
            <a:r>
              <a:rPr lang="en-US" sz="2800" b="1" dirty="0"/>
              <a:t>Enabling photodetection electronics for </a:t>
            </a:r>
            <a:endParaRPr lang="en-US" sz="2800" dirty="0"/>
          </a:p>
          <a:p>
            <a:pPr algn="ctr"/>
            <a:r>
              <a:rPr lang="en-US" sz="2800" b="1" dirty="0"/>
              <a:t>fluorescent diamond-based quantum sensing</a:t>
            </a:r>
            <a:endParaRPr lang="en-NL" sz="2800" dirty="0"/>
          </a:p>
        </p:txBody>
      </p:sp>
      <p:pic>
        <p:nvPicPr>
          <p:cNvPr id="1026" name="Picture 2" descr="undefined">
            <a:extLst>
              <a:ext uri="{FF2B5EF4-FFF2-40B4-BE49-F238E27FC236}">
                <a16:creationId xmlns:a16="http://schemas.microsoft.com/office/drawing/2014/main" id="{A3DC3CAB-7AE7-8E74-62D1-0A32FD7D0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026" y="1581859"/>
            <a:ext cx="314325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antum Delta NL Awarded €60M by National Growth Fund | Inside HPC &amp; AI ...">
            <a:extLst>
              <a:ext uri="{FF2B5EF4-FFF2-40B4-BE49-F238E27FC236}">
                <a16:creationId xmlns:a16="http://schemas.microsoft.com/office/drawing/2014/main" id="{D121341B-AE9C-DCB0-7304-5BC9B4E2B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027" y="5749047"/>
            <a:ext cx="3237035" cy="8919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DCFEAE5-A6F8-BC5A-E958-FE647BE5D7B5}"/>
              </a:ext>
            </a:extLst>
          </p:cNvPr>
          <p:cNvSpPr txBox="1"/>
          <p:nvPr/>
        </p:nvSpPr>
        <p:spPr>
          <a:xfrm>
            <a:off x="411125" y="2684834"/>
            <a:ext cx="677761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Sensing using imperfections in diamonds</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Tasks:</a:t>
            </a:r>
          </a:p>
          <a:p>
            <a:pPr marL="742950" lvl="1"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Design and build photodetection setup</a:t>
            </a:r>
          </a:p>
          <a:p>
            <a:pPr marL="742950" lvl="1"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Test and optimize lock-in amplification</a:t>
            </a:r>
          </a:p>
          <a:p>
            <a:pPr marL="742950" lvl="1"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Write code to process and visualize signals</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Start date: September 1</a:t>
            </a:r>
            <a:r>
              <a:rPr lang="en-US" b="1" baseline="30000" dirty="0">
                <a:solidFill>
                  <a:schemeClr val="bg1"/>
                </a:solidFill>
                <a:latin typeface="Arial" panose="020B0604020202020204" pitchFamily="34" charset="0"/>
                <a:cs typeface="Arial" panose="020B0604020202020204" pitchFamily="34" charset="0"/>
              </a:rPr>
              <a:t>st</a:t>
            </a:r>
            <a:r>
              <a:rPr lang="en-US" b="1" dirty="0">
                <a:solidFill>
                  <a:schemeClr val="bg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End date: February 1</a:t>
            </a:r>
            <a:r>
              <a:rPr lang="en-US" b="1" baseline="30000" dirty="0">
                <a:solidFill>
                  <a:schemeClr val="bg1"/>
                </a:solidFill>
                <a:latin typeface="Arial" panose="020B0604020202020204" pitchFamily="34" charset="0"/>
                <a:cs typeface="Arial" panose="020B0604020202020204" pitchFamily="34" charset="0"/>
              </a:rPr>
              <a:t>st</a:t>
            </a:r>
            <a:endParaRPr lang="en-NL" b="1"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6BE6D97-2009-3689-484E-03EF1640B31F}"/>
              </a:ext>
            </a:extLst>
          </p:cNvPr>
          <p:cNvSpPr txBox="1"/>
          <p:nvPr/>
        </p:nvSpPr>
        <p:spPr>
          <a:xfrm>
            <a:off x="8594026" y="102091"/>
            <a:ext cx="3237035" cy="646331"/>
          </a:xfrm>
          <a:prstGeom prst="rect">
            <a:avLst/>
          </a:prstGeom>
          <a:noFill/>
        </p:spPr>
        <p:txBody>
          <a:bodyPr wrap="square" rtlCol="0">
            <a:spAutoFit/>
          </a:bodyPr>
          <a:lstStyle/>
          <a:p>
            <a:r>
              <a:rPr lang="en-US" dirty="0"/>
              <a:t>Vladislav Serafimov</a:t>
            </a:r>
          </a:p>
          <a:p>
            <a:r>
              <a:rPr lang="en-US" dirty="0"/>
              <a:t>509761@student.saxion.nl</a:t>
            </a:r>
            <a:endParaRPr lang="en-NL" dirty="0"/>
          </a:p>
        </p:txBody>
      </p:sp>
    </p:spTree>
    <p:extLst>
      <p:ext uri="{BB962C8B-B14F-4D97-AF65-F5344CB8AC3E}">
        <p14:creationId xmlns:p14="http://schemas.microsoft.com/office/powerpoint/2010/main" val="3791459462"/>
      </p:ext>
    </p:extLst>
  </p:cSld>
  <p:clrMapOvr>
    <a:masterClrMapping/>
  </p:clrMapOvr>
</p:sld>
</file>

<file path=ppt/theme/theme1.xml><?xml version="1.0" encoding="utf-8"?>
<a:theme xmlns:a="http://schemas.openxmlformats.org/drawingml/2006/main" name="Kleur.Saxion_Template_NL_16-9">
  <a:themeElements>
    <a:clrScheme name="Aangepast 1">
      <a:dk1>
        <a:sysClr val="windowText" lastClr="000000"/>
      </a:dk1>
      <a:lt1>
        <a:sysClr val="window" lastClr="FFFFFF"/>
      </a:lt1>
      <a:dk2>
        <a:srgbClr val="44546A"/>
      </a:dk2>
      <a:lt2>
        <a:srgbClr val="E7E6E6"/>
      </a:lt2>
      <a:accent1>
        <a:srgbClr val="009C82"/>
      </a:accent1>
      <a:accent2>
        <a:srgbClr val="CE154F"/>
      </a:accent2>
      <a:accent3>
        <a:srgbClr val="BABABA"/>
      </a:accent3>
      <a:accent4>
        <a:srgbClr val="0090B3"/>
      </a:accent4>
      <a:accent5>
        <a:srgbClr val="66C4B4"/>
      </a:accent5>
      <a:accent6>
        <a:srgbClr val="33B09B"/>
      </a:accent6>
      <a:hlink>
        <a:srgbClr val="009C82"/>
      </a:hlink>
      <a:folHlink>
        <a:srgbClr val="009C8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50306 AmI Student Kick-off presentation.pptx" id="{B3525B5C-9E91-4620-8D11-930B5A076E79}" vid="{C24EFC43-A27F-4BF2-A88F-36DC3653C8EC}"/>
    </a:ext>
  </a:extLst>
</a:theme>
</file>

<file path=ppt/theme/theme2.xml><?xml version="1.0" encoding="utf-8"?>
<a:theme xmlns:a="http://schemas.openxmlformats.org/drawingml/2006/main" name="Kleur.Saxion_Template_INT_16-9">
  <a:themeElements>
    <a:clrScheme name="Aangepast 1">
      <a:dk1>
        <a:sysClr val="windowText" lastClr="000000"/>
      </a:dk1>
      <a:lt1>
        <a:sysClr val="window" lastClr="FFFFFF"/>
      </a:lt1>
      <a:dk2>
        <a:srgbClr val="44546A"/>
      </a:dk2>
      <a:lt2>
        <a:srgbClr val="E7E6E6"/>
      </a:lt2>
      <a:accent1>
        <a:srgbClr val="009C82"/>
      </a:accent1>
      <a:accent2>
        <a:srgbClr val="CE154F"/>
      </a:accent2>
      <a:accent3>
        <a:srgbClr val="BABABA"/>
      </a:accent3>
      <a:accent4>
        <a:srgbClr val="0090B3"/>
      </a:accent4>
      <a:accent5>
        <a:srgbClr val="66C4B4"/>
      </a:accent5>
      <a:accent6>
        <a:srgbClr val="33B09B"/>
      </a:accent6>
      <a:hlink>
        <a:srgbClr val="009C82"/>
      </a:hlink>
      <a:folHlink>
        <a:srgbClr val="009C8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50306 AmI Student Kick-off presentation.pptx" id="{B3525B5C-9E91-4620-8D11-930B5A076E79}" vid="{42FE269E-83EB-4AA6-8AA9-7DA00B3B8A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6664f9864b54a78bdf9e6230de1c78b xmlns="6c73e52c-07d4-4617-ab67-464747257e8d">
      <Terms xmlns="http://schemas.microsoft.com/office/infopath/2007/PartnerControls"/>
    </c6664f9864b54a78bdf9e6230de1c78b>
    <_Flow_SignoffStatus xmlns="ab37b2fe-4f81-426e-b942-40459dbac68c" xsi:nil="true"/>
    <lcf76f155ced4ddcb4097134ff3c332f xmlns="ab37b2fe-4f81-426e-b942-40459dbac68c">
      <Terms xmlns="http://schemas.microsoft.com/office/infopath/2007/PartnerControls"/>
    </lcf76f155ced4ddcb4097134ff3c332f>
    <Metadata xmlns="ab37b2fe-4f81-426e-b942-40459dbac6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94690D6A57C3C4B8650464765815F1C" ma:contentTypeVersion="21" ma:contentTypeDescription="Een nieuw document maken." ma:contentTypeScope="" ma:versionID="079952abf4e1bc347973cfc2a96727c2">
  <xsd:schema xmlns:xsd="http://www.w3.org/2001/XMLSchema" xmlns:xs="http://www.w3.org/2001/XMLSchema" xmlns:p="http://schemas.microsoft.com/office/2006/metadata/properties" xmlns:ns2="45f6ce90-ba85-4ef2-b43f-c64448cd95eb" xmlns:ns3="c7549584-aa9c-449c-abfe-2ca02f3a7188" xmlns:ns4="6c73e52c-07d4-4617-ab67-464747257e8d" xmlns:ns5="ab37b2fe-4f81-426e-b942-40459dbac68c" targetNamespace="http://schemas.microsoft.com/office/2006/metadata/properties" ma:root="true" ma:fieldsID="401d8af6eba29e514fab5ef971f770bd" ns2:_="" ns3:_="" ns4:_="" ns5:_="">
    <xsd:import namespace="45f6ce90-ba85-4ef2-b43f-c64448cd95eb"/>
    <xsd:import namespace="c7549584-aa9c-449c-abfe-2ca02f3a7188"/>
    <xsd:import namespace="6c73e52c-07d4-4617-ab67-464747257e8d"/>
    <xsd:import namespace="ab37b2fe-4f81-426e-b942-40459dbac68c"/>
    <xsd:element name="properties">
      <xsd:complexType>
        <xsd:sequence>
          <xsd:element name="documentManagement">
            <xsd:complexType>
              <xsd:all>
                <xsd:element ref="ns2:SharedWithUsers" minOccurs="0"/>
                <xsd:element ref="ns4:c6664f9864b54a78bdf9e6230de1c78b" minOccurs="0"/>
                <xsd:element ref="ns5:MediaServiceMetadata" minOccurs="0"/>
                <xsd:element ref="ns5:MediaServiceFastMetadata" minOccurs="0"/>
                <xsd:element ref="ns5:MediaServiceAutoTags" minOccurs="0"/>
                <xsd:element ref="ns5:MediaServiceGenerationTime" minOccurs="0"/>
                <xsd:element ref="ns5:MediaServiceEventHashCode" minOccurs="0"/>
                <xsd:element ref="ns5:MediaServiceOCR" minOccurs="0"/>
                <xsd:element ref="ns5:MediaServiceDateTaken" minOccurs="0"/>
                <xsd:element ref="ns5:MediaServiceLocation" minOccurs="0"/>
                <xsd:element ref="ns3:SharedWithDetails" minOccurs="0"/>
                <xsd:element ref="ns5:_Flow_SignoffStatus" minOccurs="0"/>
                <xsd:element ref="ns5:MediaServiceAutoKeyPoints" minOccurs="0"/>
                <xsd:element ref="ns5:MediaServiceKeyPoints" minOccurs="0"/>
                <xsd:element ref="ns5:MediaLengthInSeconds" minOccurs="0"/>
                <xsd:element ref="ns5:lcf76f155ced4ddcb4097134ff3c332f" minOccurs="0"/>
                <xsd:element ref="ns5:MediaServiceObjectDetectorVersions" minOccurs="0"/>
                <xsd:element ref="ns5:MediaServiceSearchProperties" minOccurs="0"/>
                <xsd:element ref="ns5: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f6ce90-ba85-4ef2-b43f-c64448cd95eb" elementFormDefault="qualified">
    <xsd:import namespace="http://schemas.microsoft.com/office/2006/documentManagement/types"/>
    <xsd:import namespace="http://schemas.microsoft.com/office/infopath/2007/PartnerControls"/>
    <xsd:element name="SharedWithUsers" ma:index="8" nillable="true" ma:displayName="Gedeel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7549584-aa9c-449c-abfe-2ca02f3a7188" elementFormDefault="qualified">
    <xsd:import namespace="http://schemas.microsoft.com/office/2006/documentManagement/types"/>
    <xsd:import namespace="http://schemas.microsoft.com/office/infopath/2007/PartnerControls"/>
    <xsd:element name="SharedWithDetails" ma:index="19"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73e52c-07d4-4617-ab67-464747257e8d" elementFormDefault="qualified">
    <xsd:import namespace="http://schemas.microsoft.com/office/2006/documentManagement/types"/>
    <xsd:import namespace="http://schemas.microsoft.com/office/infopath/2007/PartnerControls"/>
    <xsd:element name="c6664f9864b54a78bdf9e6230de1c78b" ma:index="10" nillable="true" ma:taxonomy="true" ma:internalName="c6664f9864b54a78bdf9e6230de1c78b" ma:taxonomyFieldName="Saxion_Organisatie" ma:displayName="Organisatie" ma:fieldId="{c6664f98-64b5-4a78-bdf9-e6230de1c78b}" ma:sspId="ea23b583-fc58-4aef-a739-6987dbfb3358" ma:termSetId="f5ce510c-de11-4010-8708-f2f2dfd0e37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b37b2fe-4f81-426e-b942-40459dbac6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Flow_SignoffStatus" ma:index="20" nillable="true" ma:displayName="Afmeldingsstatus" ma:internalName="Afmeldingsstatus">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Afbeeldingtags" ma:readOnly="false" ma:fieldId="{5cf76f15-5ced-4ddc-b409-7134ff3c332f}" ma:taxonomyMulti="true" ma:sspId="ea23b583-fc58-4aef-a739-6987dbfb335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tadata" ma:index="28" nillable="true" ma:displayName="Metadata" ma:description="Test during heidag" ma:format="Dropdown" ma:internalName="Metadata">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EFEEBE-8D44-4465-B54D-FF4AB9CD1E15}">
  <ds:schemaRefs>
    <ds:schemaRef ds:uri="http://schemas.microsoft.com/sharepoint/v3/contenttype/forms"/>
  </ds:schemaRefs>
</ds:datastoreItem>
</file>

<file path=customXml/itemProps2.xml><?xml version="1.0" encoding="utf-8"?>
<ds:datastoreItem xmlns:ds="http://schemas.openxmlformats.org/officeDocument/2006/customXml" ds:itemID="{EA88F331-E368-4457-9AFF-89CDF35A0C4A}">
  <ds:schemaRefs>
    <ds:schemaRef ds:uri="http://purl.org/dc/dcmitype/"/>
    <ds:schemaRef ds:uri="http://schemas.microsoft.com/office/2006/documentManagement/types"/>
    <ds:schemaRef ds:uri="http://purl.org/dc/elements/1.1/"/>
    <ds:schemaRef ds:uri="http://purl.org/dc/terms/"/>
    <ds:schemaRef ds:uri="6c73e52c-07d4-4617-ab67-464747257e8d"/>
    <ds:schemaRef ds:uri="http://www.w3.org/XML/1998/namespace"/>
    <ds:schemaRef ds:uri="http://schemas.openxmlformats.org/package/2006/metadata/core-properties"/>
    <ds:schemaRef ds:uri="ab37b2fe-4f81-426e-b942-40459dbac68c"/>
    <ds:schemaRef ds:uri="http://schemas.microsoft.com/office/2006/metadata/properties"/>
    <ds:schemaRef ds:uri="http://schemas.microsoft.com/office/infopath/2007/PartnerControls"/>
    <ds:schemaRef ds:uri="c7549584-aa9c-449c-abfe-2ca02f3a7188"/>
    <ds:schemaRef ds:uri="45f6ce90-ba85-4ef2-b43f-c64448cd95eb"/>
  </ds:schemaRefs>
</ds:datastoreItem>
</file>

<file path=customXml/itemProps3.xml><?xml version="1.0" encoding="utf-8"?>
<ds:datastoreItem xmlns:ds="http://schemas.openxmlformats.org/officeDocument/2006/customXml" ds:itemID="{4D255457-8B39-424A-8EC1-956B24332D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f6ce90-ba85-4ef2-b43f-c64448cd95eb"/>
    <ds:schemaRef ds:uri="c7549584-aa9c-449c-abfe-2ca02f3a7188"/>
    <ds:schemaRef ds:uri="6c73e52c-07d4-4617-ab67-464747257e8d"/>
    <ds:schemaRef ds:uri="ab37b2fe-4f81-426e-b942-40459dbac6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20250306 AmI Student Kick-off presentation</Template>
  <TotalTime>43</TotalTime>
  <Words>51</Words>
  <Application>Microsoft Office PowerPoint</Application>
  <PresentationFormat>Widescreen</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Calibri</vt:lpstr>
      <vt:lpstr>Lucida Sans</vt:lpstr>
      <vt:lpstr>Lucida Sans Unicode</vt:lpstr>
      <vt:lpstr>Kleur.Saxion_Template_NL_16-9</vt:lpstr>
      <vt:lpstr>Kleur.Saxion_Template_INT_16-9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Vladislav Serafimov</dc:creator>
  <cp:lastModifiedBy>Vladislav Serafimov</cp:lastModifiedBy>
  <cp:revision>26</cp:revision>
  <dcterms:created xsi:type="dcterms:W3CDTF">2025-09-12T07:01:54Z</dcterms:created>
  <dcterms:modified xsi:type="dcterms:W3CDTF">2025-09-12T07:45:03Z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0x010100294690D6A57C3C4B8650464765815F1C</vt:lpwstr>
  </property>
  <property fmtid="{D5CDD505-2E9C-101B-9397-08002B2CF9AE}" pid="3" name="Saxion_Organisatie">
    <vt:lpwstr/>
  </property>
  <property fmtid="{D5CDD505-2E9C-101B-9397-08002B2CF9AE}" pid="4" name="MediaServiceImageTags">
    <vt:lpwstr/>
  </property>
</Properties>
</file>