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1652-3BC1-BBC0-A0FA-AABCC17F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64097-B10C-22F9-439F-18091ECEA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3876-95A7-9402-E332-528CF873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620D-24BB-175A-AE10-C109D1A5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840F6-7C3B-829E-6CF1-71994A27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967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E6F9-381E-A044-2477-3F109874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0E7CE-BA06-0B2E-A412-DF7231576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F216-686F-CB9D-AFD1-ACEB9D18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EDA1-2F40-5158-D31E-C6255B7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78E1-068C-64D8-3CA7-1F868E7F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632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E2255-AAEC-AD55-81D3-3614B7701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61235-B13B-D2DB-3059-66946A30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2DB9-557C-EEF2-7CD9-B8E58BC5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DC4D-6795-E43B-8C96-6446259F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8E02-05A8-DB2C-28EE-523B2F35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548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E523-F303-0690-E0C4-87F1F9E3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024E-BA38-933A-5BA8-73380033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3901-6C84-E530-7486-E86D0F5B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C4EC-E115-70B9-20D4-D253269D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29EE-286F-69AB-DDE2-37D7EF5F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7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052B-DB7F-1C20-0952-A35C6108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6118-5CA2-DD63-FCF1-3F8D50808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A551-58EC-3CB9-F76E-338922A5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F8F2-444F-7A1D-6553-639B8FAC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B6EA-D935-7E42-E937-93298D33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023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84E7-C97F-8E1E-AF87-45DB125B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F291-FD01-A08D-0CFF-B12358E40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EB082-1928-F616-7E33-387D8FE3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A25D8-97F8-0B91-E36B-56CE4A22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E4043-9995-4689-BF2E-F1CF9E97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01A92-FAC5-0814-DD2F-F28A377F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846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4342-9F95-8C9C-336F-093BCA80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8E61C-D7FE-15E9-D999-0A2538124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B2A2-85E8-FBCB-3BDC-0968F465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CE9A-BAAD-C60A-224B-4363342C0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07921-D2CA-22F1-E730-2C5A65E38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F41DF-B31F-45D1-7B45-80BAC692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BA1F0-5BFF-CC10-5268-4DC5C908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2A19E-0672-8737-4F8D-A4106C29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943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7615-4D55-4988-2030-1C6989F2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49FE6-A4F2-A462-C40D-A642D9B9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E8A91-B3D1-E408-1E29-24294332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3C537-334B-8D34-3315-83A042FF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464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BBDFC-1AE8-5D03-F7A0-76A8719C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E23A1-14AB-300B-04F4-7A6A126D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58BB8-7083-CA32-A66B-43BCB7BA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99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4EE9-DAAF-152F-EE38-EB1A4797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00FB-9667-69E6-32C7-045065C9E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BDA28-C37D-D847-F039-5097B433F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2D7E-A187-2BD6-11D5-F4B482C4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3D827-431E-D454-7BAD-D56BF68D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46EE-8C95-5298-B4D1-C51F2109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876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F578-BB6E-EDD5-03D2-D1A7C80A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91949-A878-22B4-D9EA-7D4627799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9D077-7BAF-1310-64B0-BDDDCFCF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8383C-C62C-8FF8-CBE5-BCD19FD0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D3052-6B94-95EE-0955-45F80A71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A1283-6347-F74D-02FA-021FA452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11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8450B-5418-D939-82F0-F2611729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4F041-9A67-DAFC-434E-3D1065B1A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3EE8-CC1E-F85B-72E1-A352A0ED5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5CEE-87E8-1197-DBA7-29D7751C2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A358-CB7B-DAC1-4A7A-7DB2B9D0F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177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86F0-8FDE-395B-D8EC-580885FBF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visit presentation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83A01-5DE2-FD28-BB21-7874442D4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Vladislav Serafimov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069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7725-139D-6ADA-39CD-49BEA3B5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C78B6-D752-B9DA-1F8E-CEF235C33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195" y="1869918"/>
            <a:ext cx="11209609" cy="34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8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340C-140C-7F93-E439-31E3B29B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MoSCoW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02E5-296F-F0A6-5067-089FDA3C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Must have</a:t>
            </a:r>
          </a:p>
          <a:p>
            <a:pPr lvl="1"/>
            <a:r>
              <a:rPr lang="en-US" dirty="0"/>
              <a:t>Hardware platform for photodetection</a:t>
            </a:r>
          </a:p>
          <a:p>
            <a:pPr lvl="1"/>
            <a:r>
              <a:rPr lang="en-US" dirty="0"/>
              <a:t>Software for signal processing and visualization</a:t>
            </a:r>
          </a:p>
          <a:p>
            <a:r>
              <a:rPr lang="en-US" dirty="0"/>
              <a:t>Should have</a:t>
            </a:r>
          </a:p>
          <a:p>
            <a:pPr lvl="1"/>
            <a:r>
              <a:rPr lang="en-US" dirty="0"/>
              <a:t>Tests with different diamond samples</a:t>
            </a:r>
          </a:p>
          <a:p>
            <a:r>
              <a:rPr lang="en-US" dirty="0"/>
              <a:t>Could have</a:t>
            </a:r>
          </a:p>
          <a:p>
            <a:pPr lvl="1"/>
            <a:r>
              <a:rPr lang="en-US" dirty="0"/>
              <a:t>Tests with different quantum protocols</a:t>
            </a:r>
          </a:p>
          <a:p>
            <a:pPr lvl="1"/>
            <a:r>
              <a:rPr lang="en-US" dirty="0"/>
              <a:t>OLIA implementation</a:t>
            </a:r>
          </a:p>
          <a:p>
            <a:pPr lvl="1"/>
            <a:r>
              <a:rPr lang="en-US" dirty="0"/>
              <a:t>Tests comparing OLIA to market solutions</a:t>
            </a:r>
          </a:p>
          <a:p>
            <a:r>
              <a:rPr lang="en-US" dirty="0"/>
              <a:t>Will not have</a:t>
            </a:r>
          </a:p>
          <a:p>
            <a:pPr lvl="1"/>
            <a:r>
              <a:rPr lang="en-US" dirty="0"/>
              <a:t>Laser as a part of the hardware platform</a:t>
            </a:r>
          </a:p>
          <a:p>
            <a:pPr lvl="1"/>
            <a:r>
              <a:rPr lang="en-US" dirty="0"/>
              <a:t>Driver upgrade</a:t>
            </a:r>
          </a:p>
        </p:txBody>
      </p:sp>
    </p:spTree>
    <p:extLst>
      <p:ext uri="{BB962C8B-B14F-4D97-AF65-F5344CB8AC3E}">
        <p14:creationId xmlns:p14="http://schemas.microsoft.com/office/powerpoint/2010/main" val="231070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7AB97-D816-360B-B068-C9080465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Progress</a:t>
            </a:r>
            <a:endParaRPr lang="en-NL" sz="4400" dirty="0"/>
          </a:p>
        </p:txBody>
      </p:sp>
      <p:pic>
        <p:nvPicPr>
          <p:cNvPr id="8" name="Picture Placeholder 7" descr="A green circuit board with white and yellow lights&#10;&#10;AI-generated content may be incorrect.">
            <a:extLst>
              <a:ext uri="{FF2B5EF4-FFF2-40B4-BE49-F238E27FC236}">
                <a16:creationId xmlns:a16="http://schemas.microsoft.com/office/drawing/2014/main" id="{2E294F7A-CCF5-87AC-B844-AA323E9479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2" r="19782"/>
          <a:stretch>
            <a:fillRect/>
          </a:stretch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50315F-C06C-1101-2B35-6F0145A85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Photodetection PCB design and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TTL generation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Sensing setup functionality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Driver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Lock-in tests</a:t>
            </a:r>
          </a:p>
        </p:txBody>
      </p:sp>
    </p:spTree>
    <p:extLst>
      <p:ext uri="{BB962C8B-B14F-4D97-AF65-F5344CB8AC3E}">
        <p14:creationId xmlns:p14="http://schemas.microsoft.com/office/powerpoint/2010/main" val="357285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8B8C61C-CFE2-6896-3F10-0CD6EDE2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95" y="2857979"/>
            <a:ext cx="11209609" cy="3453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40151D-D601-AFEC-445F-C6F8FCD9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3DB5-C041-A61B-A487-B248B257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Photodetection PCB testing</a:t>
            </a:r>
          </a:p>
          <a:p>
            <a:r>
              <a:rPr lang="en-US" dirty="0"/>
              <a:t>Sensing setup integration testing (running protocols)</a:t>
            </a:r>
          </a:p>
          <a:p>
            <a:r>
              <a:rPr lang="en-US" dirty="0"/>
              <a:t>OLIA (?)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4845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Internship visit presentation</vt:lpstr>
      <vt:lpstr>Setup</vt:lpstr>
      <vt:lpstr>MoSCoW</vt:lpstr>
      <vt:lpstr>Progress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Vladislav Serafimov</dc:creator>
  <cp:lastModifiedBy>Vladislav Serafimov</cp:lastModifiedBy>
  <cp:revision>22</cp:revision>
  <dcterms:created xsi:type="dcterms:W3CDTF">2025-10-27T11:09:43Z</dcterms:created>
  <dcterms:modified xsi:type="dcterms:W3CDTF">2025-10-27T11:44:01Z</dcterms:modified>
</cp:coreProperties>
</file>