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b Khan" userId="9638b35d7daee612" providerId="LiveId" clId="{6ED46E52-2037-45EE-84DA-95DE24444723}"/>
    <pc:docChg chg="undo custSel addSld delSld modSld modMainMaster">
      <pc:chgData name="Jab Khan" userId="9638b35d7daee612" providerId="LiveId" clId="{6ED46E52-2037-45EE-84DA-95DE24444723}" dt="2022-07-14T15:18:27.316" v="511" actId="20577"/>
      <pc:docMkLst>
        <pc:docMk/>
      </pc:docMkLst>
      <pc:sldChg chg="addSp delSp modSp mod delDesignElem">
        <pc:chgData name="Jab Khan" userId="9638b35d7daee612" providerId="LiveId" clId="{6ED46E52-2037-45EE-84DA-95DE24444723}" dt="2022-07-14T15:17:07.220" v="335" actId="1076"/>
        <pc:sldMkLst>
          <pc:docMk/>
          <pc:sldMk cId="4043737824" sldId="257"/>
        </pc:sldMkLst>
        <pc:spChg chg="mod">
          <ac:chgData name="Jab Khan" userId="9638b35d7daee612" providerId="LiveId" clId="{6ED46E52-2037-45EE-84DA-95DE24444723}" dt="2022-07-14T15:15:48.115" v="319" actId="14100"/>
          <ac:spMkLst>
            <pc:docMk/>
            <pc:sldMk cId="4043737824" sldId="257"/>
            <ac:spMk id="2" creationId="{78FD68DA-43BA-4508-8DE2-BA9BB7B2FA5B}"/>
          </ac:spMkLst>
        </pc:spChg>
        <pc:spChg chg="mod">
          <ac:chgData name="Jab Khan" userId="9638b35d7daee612" providerId="LiveId" clId="{6ED46E52-2037-45EE-84DA-95DE24444723}" dt="2022-07-14T15:17:07.220" v="335" actId="1076"/>
          <ac:spMkLst>
            <pc:docMk/>
            <pc:sldMk cId="4043737824" sldId="257"/>
            <ac:spMk id="3" creationId="{A8E9CFF2-3777-4FF4-A759-8491175B0B7C}"/>
          </ac:spMkLst>
        </pc:spChg>
        <pc:spChg chg="add del">
          <ac:chgData name="Jab Khan" userId="9638b35d7daee612" providerId="LiveId" clId="{6ED46E52-2037-45EE-84DA-95DE24444723}" dt="2022-07-14T15:14:39.371" v="301"/>
          <ac:spMkLst>
            <pc:docMk/>
            <pc:sldMk cId="4043737824" sldId="257"/>
            <ac:spMk id="22" creationId="{A9286AD2-18A9-4868-A4E3-7A2097A20810}"/>
          </ac:spMkLst>
        </pc:spChg>
        <pc:cxnChg chg="add del">
          <ac:chgData name="Jab Khan" userId="9638b35d7daee612" providerId="LiveId" clId="{6ED46E52-2037-45EE-84DA-95DE24444723}" dt="2022-07-14T15:14:39.371" v="301"/>
          <ac:cxnSpMkLst>
            <pc:docMk/>
            <pc:sldMk cId="4043737824" sldId="257"/>
            <ac:cxnSpMk id="24" creationId="{E7A7CD63-7EC3-44F3-95D0-595C4019FF24}"/>
          </ac:cxnSpMkLst>
        </pc:cxnChg>
      </pc:sldChg>
      <pc:sldChg chg="addSp delSp modSp mod delDesignElem">
        <pc:chgData name="Jab Khan" userId="9638b35d7daee612" providerId="LiveId" clId="{6ED46E52-2037-45EE-84DA-95DE24444723}" dt="2022-07-14T15:14:39.371" v="301"/>
        <pc:sldMkLst>
          <pc:docMk/>
          <pc:sldMk cId="191714609" sldId="258"/>
        </pc:sldMkLst>
        <pc:spChg chg="mod">
          <ac:chgData name="Jab Khan" userId="9638b35d7daee612" providerId="LiveId" clId="{6ED46E52-2037-45EE-84DA-95DE24444723}" dt="2022-07-14T15:05:33.581" v="53" actId="20577"/>
          <ac:spMkLst>
            <pc:docMk/>
            <pc:sldMk cId="191714609" sldId="258"/>
            <ac:spMk id="2" creationId="{9AB2EA78-AEB3-469B-9025-3B17201A457B}"/>
          </ac:spMkLst>
        </pc:spChg>
        <pc:spChg chg="mod">
          <ac:chgData name="Jab Khan" userId="9638b35d7daee612" providerId="LiveId" clId="{6ED46E52-2037-45EE-84DA-95DE24444723}" dt="2022-07-14T15:07:34.841" v="66" actId="20577"/>
          <ac:spMkLst>
            <pc:docMk/>
            <pc:sldMk cId="191714609" sldId="258"/>
            <ac:spMk id="3" creationId="{255E1F2F-E259-4EA8-9FFD-3A10AF541859}"/>
          </ac:spMkLst>
        </pc:spChg>
        <pc:spChg chg="add del">
          <ac:chgData name="Jab Khan" userId="9638b35d7daee612" providerId="LiveId" clId="{6ED46E52-2037-45EE-84DA-95DE24444723}" dt="2022-07-14T15:14:39.371" v="301"/>
          <ac:spMkLst>
            <pc:docMk/>
            <pc:sldMk cId="191714609" sldId="258"/>
            <ac:spMk id="47" creationId="{FBDCECDC-EEE3-4128-AA5E-82A8C08796E8}"/>
          </ac:spMkLst>
        </pc:spChg>
        <pc:spChg chg="add del">
          <ac:chgData name="Jab Khan" userId="9638b35d7daee612" providerId="LiveId" clId="{6ED46E52-2037-45EE-84DA-95DE24444723}" dt="2022-07-14T15:14:39.371" v="301"/>
          <ac:spMkLst>
            <pc:docMk/>
            <pc:sldMk cId="191714609" sldId="258"/>
            <ac:spMk id="49" creationId="{4260EDE0-989C-4E16-AF94-F652294D828E}"/>
          </ac:spMkLst>
        </pc:spChg>
      </pc:sldChg>
      <pc:sldChg chg="new del">
        <pc:chgData name="Jab Khan" userId="9638b35d7daee612" providerId="LiveId" clId="{6ED46E52-2037-45EE-84DA-95DE24444723}" dt="2022-07-14T15:07:50.861" v="68" actId="47"/>
        <pc:sldMkLst>
          <pc:docMk/>
          <pc:sldMk cId="661151235" sldId="259"/>
        </pc:sldMkLst>
      </pc:sldChg>
      <pc:sldChg chg="addSp delSp modSp new mod modClrScheme chgLayout">
        <pc:chgData name="Jab Khan" userId="9638b35d7daee612" providerId="LiveId" clId="{6ED46E52-2037-45EE-84DA-95DE24444723}" dt="2022-07-14T15:15:05.515" v="313"/>
        <pc:sldMkLst>
          <pc:docMk/>
          <pc:sldMk cId="1393613111" sldId="259"/>
        </pc:sldMkLst>
        <pc:spChg chg="del mod ord">
          <ac:chgData name="Jab Khan" userId="9638b35d7daee612" providerId="LiveId" clId="{6ED46E52-2037-45EE-84DA-95DE24444723}" dt="2022-07-14T15:09:06.470" v="118" actId="700"/>
          <ac:spMkLst>
            <pc:docMk/>
            <pc:sldMk cId="1393613111" sldId="259"/>
            <ac:spMk id="2" creationId="{FE65A891-A641-663A-5FC8-58D8DAFE837C}"/>
          </ac:spMkLst>
        </pc:spChg>
        <pc:spChg chg="del mod ord">
          <ac:chgData name="Jab Khan" userId="9638b35d7daee612" providerId="LiveId" clId="{6ED46E52-2037-45EE-84DA-95DE24444723}" dt="2022-07-14T15:09:06.470" v="118" actId="700"/>
          <ac:spMkLst>
            <pc:docMk/>
            <pc:sldMk cId="1393613111" sldId="259"/>
            <ac:spMk id="3" creationId="{513F5885-8940-90C6-3A70-E9D27F932F2D}"/>
          </ac:spMkLst>
        </pc:spChg>
        <pc:spChg chg="add mod ord">
          <ac:chgData name="Jab Khan" userId="9638b35d7daee612" providerId="LiveId" clId="{6ED46E52-2037-45EE-84DA-95DE24444723}" dt="2022-07-14T15:15:05.515" v="313"/>
          <ac:spMkLst>
            <pc:docMk/>
            <pc:sldMk cId="1393613111" sldId="259"/>
            <ac:spMk id="4" creationId="{339665C2-D144-F0D1-7532-8546A6066D5D}"/>
          </ac:spMkLst>
        </pc:spChg>
        <pc:spChg chg="add mod ord">
          <ac:chgData name="Jab Khan" userId="9638b35d7daee612" providerId="LiveId" clId="{6ED46E52-2037-45EE-84DA-95DE24444723}" dt="2022-07-14T15:15:05.515" v="313"/>
          <ac:spMkLst>
            <pc:docMk/>
            <pc:sldMk cId="1393613111" sldId="259"/>
            <ac:spMk id="5" creationId="{3E1A437E-C9AA-3F54-2DDD-AC211BA4E9F7}"/>
          </ac:spMkLst>
        </pc:spChg>
        <pc:spChg chg="add mod ord">
          <ac:chgData name="Jab Khan" userId="9638b35d7daee612" providerId="LiveId" clId="{6ED46E52-2037-45EE-84DA-95DE24444723}" dt="2022-07-14T15:15:05.515" v="313"/>
          <ac:spMkLst>
            <pc:docMk/>
            <pc:sldMk cId="1393613111" sldId="259"/>
            <ac:spMk id="6" creationId="{F5C7599A-FAF4-CD9F-F6FF-746EC56704D5}"/>
          </ac:spMkLst>
        </pc:spChg>
      </pc:sldChg>
      <pc:sldChg chg="addSp delSp modSp add mod setBg modClrScheme delDesignElem chgLayout">
        <pc:chgData name="Jab Khan" userId="9638b35d7daee612" providerId="LiveId" clId="{6ED46E52-2037-45EE-84DA-95DE24444723}" dt="2022-07-14T15:18:27.316" v="511" actId="20577"/>
        <pc:sldMkLst>
          <pc:docMk/>
          <pc:sldMk cId="2409034239" sldId="260"/>
        </pc:sldMkLst>
        <pc:spChg chg="mod ord">
          <ac:chgData name="Jab Khan" userId="9638b35d7daee612" providerId="LiveId" clId="{6ED46E52-2037-45EE-84DA-95DE24444723}" dt="2022-07-14T15:15:05.515" v="313"/>
          <ac:spMkLst>
            <pc:docMk/>
            <pc:sldMk cId="2409034239" sldId="260"/>
            <ac:spMk id="2" creationId="{9AB2EA78-AEB3-469B-9025-3B17201A457B}"/>
          </ac:spMkLst>
        </pc:spChg>
        <pc:spChg chg="del mod ord">
          <ac:chgData name="Jab Khan" userId="9638b35d7daee612" providerId="LiveId" clId="{6ED46E52-2037-45EE-84DA-95DE24444723}" dt="2022-07-14T15:10:31.519" v="151" actId="478"/>
          <ac:spMkLst>
            <pc:docMk/>
            <pc:sldMk cId="2409034239" sldId="260"/>
            <ac:spMk id="3" creationId="{255E1F2F-E259-4EA8-9FFD-3A10AF541859}"/>
          </ac:spMkLst>
        </pc:spChg>
        <pc:spChg chg="add del mod">
          <ac:chgData name="Jab Khan" userId="9638b35d7daee612" providerId="LiveId" clId="{6ED46E52-2037-45EE-84DA-95DE24444723}" dt="2022-07-14T15:10:39.634" v="153" actId="478"/>
          <ac:spMkLst>
            <pc:docMk/>
            <pc:sldMk cId="2409034239" sldId="260"/>
            <ac:spMk id="5" creationId="{C484711F-76DE-2BA4-426C-9A63273D4E9B}"/>
          </ac:spMkLst>
        </pc:spChg>
        <pc:spChg chg="add del mod">
          <ac:chgData name="Jab Khan" userId="9638b35d7daee612" providerId="LiveId" clId="{6ED46E52-2037-45EE-84DA-95DE24444723}" dt="2022-07-14T15:11:11.656" v="155" actId="478"/>
          <ac:spMkLst>
            <pc:docMk/>
            <pc:sldMk cId="2409034239" sldId="260"/>
            <ac:spMk id="6" creationId="{B5B8887F-66B6-352C-2004-A9DAD8DD2218}"/>
          </ac:spMkLst>
        </pc:spChg>
        <pc:spChg chg="add mod">
          <ac:chgData name="Jab Khan" userId="9638b35d7daee612" providerId="LiveId" clId="{6ED46E52-2037-45EE-84DA-95DE24444723}" dt="2022-07-14T15:18:27.316" v="511" actId="20577"/>
          <ac:spMkLst>
            <pc:docMk/>
            <pc:sldMk cId="2409034239" sldId="260"/>
            <ac:spMk id="9" creationId="{9B94CEBE-7C66-BE0E-005E-34991137D133}"/>
          </ac:spMkLst>
        </pc:spChg>
        <pc:spChg chg="del">
          <ac:chgData name="Jab Khan" userId="9638b35d7daee612" providerId="LiveId" clId="{6ED46E52-2037-45EE-84DA-95DE24444723}" dt="2022-07-14T15:09:28.309" v="119" actId="700"/>
          <ac:spMkLst>
            <pc:docMk/>
            <pc:sldMk cId="2409034239" sldId="260"/>
            <ac:spMk id="47" creationId="{FBDCECDC-EEE3-4128-AA5E-82A8C08796E8}"/>
          </ac:spMkLst>
        </pc:spChg>
        <pc:spChg chg="del">
          <ac:chgData name="Jab Khan" userId="9638b35d7daee612" providerId="LiveId" clId="{6ED46E52-2037-45EE-84DA-95DE24444723}" dt="2022-07-14T15:09:28.309" v="119" actId="700"/>
          <ac:spMkLst>
            <pc:docMk/>
            <pc:sldMk cId="2409034239" sldId="260"/>
            <ac:spMk id="49" creationId="{4260EDE0-989C-4E16-AF94-F652294D828E}"/>
          </ac:spMkLst>
        </pc:spChg>
      </pc:sldChg>
      <pc:sldChg chg="addSp delSp add del setBg delDesignElem">
        <pc:chgData name="Jab Khan" userId="9638b35d7daee612" providerId="LiveId" clId="{6ED46E52-2037-45EE-84DA-95DE24444723}" dt="2022-07-14T15:10:10.001" v="137"/>
        <pc:sldMkLst>
          <pc:docMk/>
          <pc:sldMk cId="299604195" sldId="261"/>
        </pc:sldMkLst>
        <pc:spChg chg="add del">
          <ac:chgData name="Jab Khan" userId="9638b35d7daee612" providerId="LiveId" clId="{6ED46E52-2037-45EE-84DA-95DE24444723}" dt="2022-07-14T15:10:10.001" v="137"/>
          <ac:spMkLst>
            <pc:docMk/>
            <pc:sldMk cId="299604195" sldId="261"/>
            <ac:spMk id="47" creationId="{FBDCECDC-EEE3-4128-AA5E-82A8C08796E8}"/>
          </ac:spMkLst>
        </pc:spChg>
        <pc:spChg chg="add del">
          <ac:chgData name="Jab Khan" userId="9638b35d7daee612" providerId="LiveId" clId="{6ED46E52-2037-45EE-84DA-95DE24444723}" dt="2022-07-14T15:10:10.001" v="137"/>
          <ac:spMkLst>
            <pc:docMk/>
            <pc:sldMk cId="299604195" sldId="261"/>
            <ac:spMk id="49" creationId="{4260EDE0-989C-4E16-AF94-F652294D828E}"/>
          </ac:spMkLst>
        </pc:spChg>
      </pc:sldChg>
      <pc:sldMasterChg chg="modSldLayout">
        <pc:chgData name="Jab Khan" userId="9638b35d7daee612" providerId="LiveId" clId="{6ED46E52-2037-45EE-84DA-95DE24444723}" dt="2022-07-14T15:14:49.223" v="306"/>
        <pc:sldMasterMkLst>
          <pc:docMk/>
          <pc:sldMasterMk cId="2760563111" sldId="2147483786"/>
        </pc:sldMasterMkLst>
        <pc:sldLayoutChg chg="delSp">
          <pc:chgData name="Jab Khan" userId="9638b35d7daee612" providerId="LiveId" clId="{6ED46E52-2037-45EE-84DA-95DE24444723}" dt="2022-07-14T15:14:49.223" v="306"/>
          <pc:sldLayoutMkLst>
            <pc:docMk/>
            <pc:sldMasterMk cId="2760563111" sldId="2147483786"/>
            <pc:sldLayoutMk cId="4198139825" sldId="2147483801"/>
          </pc:sldLayoutMkLst>
          <pc:picChg chg="del">
            <ac:chgData name="Jab Khan" userId="9638b35d7daee612" providerId="LiveId" clId="{6ED46E52-2037-45EE-84DA-95DE24444723}" dt="2022-07-14T15:14:49.223" v="306"/>
            <ac:picMkLst>
              <pc:docMk/>
              <pc:sldMasterMk cId="2760563111" sldId="2147483786"/>
              <pc:sldLayoutMk cId="4198139825" sldId="2147483801"/>
              <ac:picMk id="22" creationId="{00000000-0000-0000-0000-000000000000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1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3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474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16662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465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318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624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7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5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3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54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67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7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99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463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2D6E202-B606-4609-B914-27C9371A1F6D}" type="datetime1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35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9700" y="639097"/>
            <a:ext cx="6696075" cy="2723228"/>
          </a:xfrm>
        </p:spPr>
        <p:txBody>
          <a:bodyPr>
            <a:normAutofit/>
          </a:bodyPr>
          <a:lstStyle/>
          <a:p>
            <a:r>
              <a:rPr lang="en-US" sz="4800" dirty="0"/>
              <a:t>Delivery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2100" y="3495676"/>
            <a:ext cx="2914650" cy="3008187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– Uche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	Muhamed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  Jabaran </a:t>
            </a:r>
          </a:p>
          <a:p>
            <a:pPr algn="l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sp>
        <p:nvSpPr>
          <p:cNvPr id="4" name="AutoShape 2" descr="Report: GM is Working on Its Own Electric Delivery Vans">
            <a:extLst>
              <a:ext uri="{FF2B5EF4-FFF2-40B4-BE49-F238E27FC236}">
                <a16:creationId xmlns:a16="http://schemas.microsoft.com/office/drawing/2014/main" id="{41BDBB4C-B7F4-8DB9-DF8D-3AD2190BE1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0C9FF6-E67F-765A-7170-ADC3763DE6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5142" r="55142"/>
          <a:stretch/>
        </p:blipFill>
        <p:spPr>
          <a:xfrm>
            <a:off x="-5688000" y="0"/>
            <a:ext cx="10305733" cy="6857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3C7E08-BBA6-8364-D031-447F8D6629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67368" t="4951" r="67368" b="-4951"/>
          <a:stretch/>
        </p:blipFill>
        <p:spPr>
          <a:xfrm>
            <a:off x="-9720000" y="0"/>
            <a:ext cx="14385415" cy="721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“If you want to stand out, try something different”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Chris </a:t>
            </a:r>
            <a:r>
              <a:rPr lang="en-US" dirty="0" err="1">
                <a:solidFill>
                  <a:srgbClr val="FFFFFF"/>
                </a:solidFill>
              </a:rPr>
              <a:t>Yiangou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Our approach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B94CEBE-7C66-BE0E-005E-34991137D133}"/>
              </a:ext>
            </a:extLst>
          </p:cNvPr>
          <p:cNvSpPr txBox="1">
            <a:spLocks/>
          </p:cNvSpPr>
          <p:nvPr/>
        </p:nvSpPr>
        <p:spPr>
          <a:xfrm>
            <a:off x="1044892" y="3686175"/>
            <a:ext cx="9915525" cy="4381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>
                <a:solidFill>
                  <a:srgbClr val="FFFFFF"/>
                </a:solidFill>
              </a:rPr>
              <a:t>We approached the project quite differently to challenge ourselves and implement features to create a robust system.</a:t>
            </a:r>
          </a:p>
          <a:p>
            <a:endParaRPr lang="en-US" sz="2800" i="1" dirty="0">
              <a:solidFill>
                <a:srgbClr val="FFFFFF"/>
              </a:solidFill>
            </a:endParaRPr>
          </a:p>
          <a:p>
            <a:r>
              <a:rPr lang="en-US" sz="2800" i="1" dirty="0">
                <a:solidFill>
                  <a:srgbClr val="FFFFFF"/>
                </a:solidFill>
              </a:rPr>
              <a:t>We believe that using Python was the best choice for this project as it is easy to use and good for the scope.</a:t>
            </a:r>
          </a:p>
          <a:p>
            <a:endParaRPr lang="en-US" sz="2800" i="1">
              <a:solidFill>
                <a:srgbClr val="FFFFFF"/>
              </a:solidFill>
            </a:endParaRPr>
          </a:p>
          <a:p>
            <a:endParaRPr lang="en-US" sz="2800" i="1" dirty="0">
              <a:solidFill>
                <a:srgbClr val="FFFFFF"/>
              </a:solidFill>
            </a:endParaRPr>
          </a:p>
          <a:p>
            <a:endParaRPr lang="en-US" sz="2800" i="1" dirty="0">
              <a:solidFill>
                <a:srgbClr val="FFFFFF"/>
              </a:solidFill>
            </a:endParaRPr>
          </a:p>
          <a:p>
            <a:endParaRPr lang="en-US" sz="28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34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9665C2-D144-F0D1-7532-8546A606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E1A437E-C9AA-3F54-2DDD-AC211BA4E9F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C7599A-FAF4-CD9F-F6FF-746EC5670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61311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32</TotalTime>
  <Words>73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Depth</vt:lpstr>
      <vt:lpstr>Delivery Management System</vt:lpstr>
      <vt:lpstr>“If you want to stand out, try something different”</vt:lpstr>
      <vt:lpstr>Our approach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Delivery Management System</dc:title>
  <dc:creator>Jab Khan</dc:creator>
  <cp:lastModifiedBy>Jab Khan</cp:lastModifiedBy>
  <cp:revision>3</cp:revision>
  <dcterms:created xsi:type="dcterms:W3CDTF">2022-07-14T14:53:36Z</dcterms:created>
  <dcterms:modified xsi:type="dcterms:W3CDTF">2022-07-14T15:26:21Z</dcterms:modified>
</cp:coreProperties>
</file>