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4"/>
  </p:notesMasterIdLst>
  <p:sldIdLst>
    <p:sldId id="257"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B358C-757A-4BF8-8D7C-C8E088768A97}" type="datetimeFigureOut">
              <a:rPr lang="en-GB" smtClean="0"/>
              <a:t>08/07/2022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B5BD6-1699-42F5-BDEC-8E7A1AFF4AD2}" type="slidenum">
              <a:rPr lang="en-GB" smtClean="0"/>
              <a:t>‹#›</a:t>
            </a:fld>
            <a:endParaRPr lang="en-GB"/>
          </a:p>
        </p:txBody>
      </p:sp>
    </p:spTree>
    <p:extLst>
      <p:ext uri="{BB962C8B-B14F-4D97-AF65-F5344CB8AC3E}">
        <p14:creationId xmlns:p14="http://schemas.microsoft.com/office/powerpoint/2010/main" val="244130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Overview of code</a:t>
            </a:r>
          </a:p>
        </p:txBody>
      </p:sp>
      <p:sp>
        <p:nvSpPr>
          <p:cNvPr id="4" name="Slide Number Placeholder 3"/>
          <p:cNvSpPr>
            <a:spLocks noGrp="1"/>
          </p:cNvSpPr>
          <p:nvPr>
            <p:ph type="sldNum" sz="quarter" idx="5"/>
          </p:nvPr>
        </p:nvSpPr>
        <p:spPr/>
        <p:txBody>
          <a:bodyPr/>
          <a:lstStyle/>
          <a:p>
            <a:fld id="{57DB5BD6-1699-42F5-BDEC-8E7A1AFF4AD2}" type="slidenum">
              <a:rPr lang="en-GB" smtClean="0"/>
              <a:t>2</a:t>
            </a:fld>
            <a:endParaRPr lang="en-GB"/>
          </a:p>
        </p:txBody>
      </p:sp>
    </p:spTree>
    <p:extLst>
      <p:ext uri="{BB962C8B-B14F-4D97-AF65-F5344CB8AC3E}">
        <p14:creationId xmlns:p14="http://schemas.microsoft.com/office/powerpoint/2010/main" val="102195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the main risks were going into the project</a:t>
            </a:r>
          </a:p>
        </p:txBody>
      </p:sp>
      <p:sp>
        <p:nvSpPr>
          <p:cNvPr id="4" name="Slide Number Placeholder 3"/>
          <p:cNvSpPr>
            <a:spLocks noGrp="1"/>
          </p:cNvSpPr>
          <p:nvPr>
            <p:ph type="sldNum" sz="quarter" idx="5"/>
          </p:nvPr>
        </p:nvSpPr>
        <p:spPr/>
        <p:txBody>
          <a:bodyPr/>
          <a:lstStyle/>
          <a:p>
            <a:fld id="{57DB5BD6-1699-42F5-BDEC-8E7A1AFF4AD2}" type="slidenum">
              <a:rPr lang="en-GB" smtClean="0"/>
              <a:t>4</a:t>
            </a:fld>
            <a:endParaRPr lang="en-GB"/>
          </a:p>
        </p:txBody>
      </p:sp>
    </p:spTree>
    <p:extLst>
      <p:ext uri="{BB962C8B-B14F-4D97-AF65-F5344CB8AC3E}">
        <p14:creationId xmlns:p14="http://schemas.microsoft.com/office/powerpoint/2010/main" val="219928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abkhan.atlassian.net/jira/software/projects/SCFPJ/boards/2/roadmap?selectedIssue=SCFPJ-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Inventory management system overview</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Jabaran Khan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69ED0E71-EB99-3CC5-C004-DEC89021A932}"/>
              </a:ext>
            </a:extLst>
          </p:cNvPr>
          <p:cNvSpPr>
            <a:spLocks noGrp="1"/>
          </p:cNvSpPr>
          <p:nvPr>
            <p:ph idx="1"/>
          </p:nvPr>
        </p:nvSpPr>
        <p:spPr>
          <a:xfrm>
            <a:off x="1537316" y="2111998"/>
            <a:ext cx="9249052" cy="3844919"/>
          </a:xfrm>
        </p:spPr>
        <p:txBody>
          <a:bodyPr>
            <a:normAutofit/>
          </a:bodyPr>
          <a:lstStyle/>
          <a:p>
            <a:pPr marL="0" indent="0">
              <a:buNone/>
            </a:pPr>
            <a:r>
              <a:rPr lang="en-GB" sz="1600" dirty="0"/>
              <a:t>Hello, my name is Jabaran Khan. I will be showing the code I have been working on for the past few days in regards to the Inventory management system that I have been working on for the past week. </a:t>
            </a:r>
          </a:p>
          <a:p>
            <a:pPr marL="0" indent="0">
              <a:buNone/>
            </a:pPr>
            <a:r>
              <a:rPr lang="en-GB" sz="1600" dirty="0"/>
              <a:t>In this presentation I will go over what I did to prepare me for the project and what the main challenges were going into the project and what I did to tackle them.</a:t>
            </a:r>
          </a:p>
          <a:p>
            <a:pPr marL="0" indent="0">
              <a:buNone/>
            </a:pPr>
            <a:r>
              <a:rPr lang="en-GB" sz="1600" dirty="0"/>
              <a:t>I will be showing the progress of my project and highlight some code that I was able to do as well as go over any risks and plans I had. </a:t>
            </a:r>
          </a:p>
          <a:p>
            <a:pPr marL="0" indent="0">
              <a:buNone/>
            </a:pPr>
            <a:r>
              <a:rPr lang="en-GB" sz="1600" dirty="0"/>
              <a:t>The main things I will discuss at the end will be what I learned and what things I wanted to add the project. </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37C7-3403-5CF3-4C2E-40852D774AB0}"/>
              </a:ext>
            </a:extLst>
          </p:cNvPr>
          <p:cNvSpPr>
            <a:spLocks noGrp="1"/>
          </p:cNvSpPr>
          <p:nvPr>
            <p:ph type="title"/>
          </p:nvPr>
        </p:nvSpPr>
        <p:spPr/>
        <p:txBody>
          <a:bodyPr/>
          <a:lstStyle/>
          <a:p>
            <a:r>
              <a:rPr lang="en-GB" dirty="0"/>
              <a:t>Using the Agile/Jira model</a:t>
            </a:r>
          </a:p>
        </p:txBody>
      </p:sp>
      <p:sp>
        <p:nvSpPr>
          <p:cNvPr id="3" name="Content Placeholder 2">
            <a:extLst>
              <a:ext uri="{FF2B5EF4-FFF2-40B4-BE49-F238E27FC236}">
                <a16:creationId xmlns:a16="http://schemas.microsoft.com/office/drawing/2014/main" id="{EF66DFDA-377E-E1D0-A273-9F92A84A7C84}"/>
              </a:ext>
            </a:extLst>
          </p:cNvPr>
          <p:cNvSpPr>
            <a:spLocks noGrp="1"/>
          </p:cNvSpPr>
          <p:nvPr>
            <p:ph idx="1"/>
          </p:nvPr>
        </p:nvSpPr>
        <p:spPr/>
        <p:txBody>
          <a:bodyPr/>
          <a:lstStyle/>
          <a:p>
            <a:pPr marL="0" indent="0">
              <a:buNone/>
            </a:pPr>
            <a:r>
              <a:rPr lang="en-GB" dirty="0"/>
              <a:t>Here I will talk about how I used the Agile/Jira model to plan this project and create story points along the journey a long the way. I will demonstrate this on my screen now.</a:t>
            </a:r>
          </a:p>
          <a:p>
            <a:endParaRPr lang="en-GB" dirty="0"/>
          </a:p>
          <a:p>
            <a:pPr marL="0" indent="0">
              <a:buNone/>
            </a:pPr>
            <a:r>
              <a:rPr lang="en-GB" dirty="0"/>
              <a:t>Link to model: </a:t>
            </a:r>
            <a:r>
              <a:rPr lang="en-GB" dirty="0">
                <a:hlinkClick r:id="rId2"/>
              </a:rPr>
              <a:t>here.</a:t>
            </a:r>
            <a:endParaRPr lang="en-GB" dirty="0"/>
          </a:p>
          <a:p>
            <a:pPr marL="0" indent="0">
              <a:buNone/>
            </a:pPr>
            <a:endParaRPr lang="en-GB" dirty="0"/>
          </a:p>
          <a:p>
            <a:pPr marL="0" indent="0">
              <a:buNone/>
            </a:pPr>
            <a:r>
              <a:rPr lang="en-GB" dirty="0"/>
              <a:t>This was a great model to use, it was done for self work but it benefitted me so I knew what to do and plan to meet the minimum requirement for the project.</a:t>
            </a:r>
          </a:p>
          <a:p>
            <a:pPr marL="0" indent="0">
              <a:buNone/>
            </a:pPr>
            <a:endParaRPr lang="en-GB" dirty="0"/>
          </a:p>
          <a:p>
            <a:pPr marL="0" indent="0">
              <a:buNone/>
            </a:pPr>
            <a:r>
              <a:rPr lang="en-GB" dirty="0"/>
              <a:t>I planned the project back in Week 1 and 2 as what we covered there was basically the Agile framework and how it works. As the weeks went by and the information increased. I knew this would be on the back of my mind. I made the choice to do a small framework back then to help me now. </a:t>
            </a:r>
          </a:p>
        </p:txBody>
      </p:sp>
    </p:spTree>
    <p:extLst>
      <p:ext uri="{BB962C8B-B14F-4D97-AF65-F5344CB8AC3E}">
        <p14:creationId xmlns:p14="http://schemas.microsoft.com/office/powerpoint/2010/main" val="275110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CEF4-E9EC-664C-EC50-750ACBC7CBC2}"/>
              </a:ext>
            </a:extLst>
          </p:cNvPr>
          <p:cNvSpPr>
            <a:spLocks noGrp="1"/>
          </p:cNvSpPr>
          <p:nvPr>
            <p:ph type="title"/>
          </p:nvPr>
        </p:nvSpPr>
        <p:spPr/>
        <p:txBody>
          <a:bodyPr/>
          <a:lstStyle/>
          <a:p>
            <a:r>
              <a:rPr lang="en-GB" dirty="0"/>
              <a:t>The risks during the project</a:t>
            </a:r>
          </a:p>
        </p:txBody>
      </p:sp>
      <p:sp>
        <p:nvSpPr>
          <p:cNvPr id="6" name="TextBox 5">
            <a:extLst>
              <a:ext uri="{FF2B5EF4-FFF2-40B4-BE49-F238E27FC236}">
                <a16:creationId xmlns:a16="http://schemas.microsoft.com/office/drawing/2014/main" id="{555E72F9-89F2-4812-ACDE-29DD0AFCB392}"/>
              </a:ext>
            </a:extLst>
          </p:cNvPr>
          <p:cNvSpPr txBox="1"/>
          <p:nvPr/>
        </p:nvSpPr>
        <p:spPr>
          <a:xfrm>
            <a:off x="778042" y="2109537"/>
            <a:ext cx="3240505" cy="2862322"/>
          </a:xfrm>
          <a:prstGeom prst="rect">
            <a:avLst/>
          </a:prstGeom>
          <a:noFill/>
        </p:spPr>
        <p:txBody>
          <a:bodyPr wrap="square" rtlCol="0">
            <a:spAutoFit/>
          </a:bodyPr>
          <a:lstStyle/>
          <a:p>
            <a:r>
              <a:rPr lang="en-GB" dirty="0"/>
              <a:t>Here is a risk assessment table on what issues and risks might arise during the project week. As it was only me doing the project – I created the table. I wanted to get into the habit of doing these when/if I get assigned group work. </a:t>
            </a:r>
          </a:p>
        </p:txBody>
      </p:sp>
      <p:pic>
        <p:nvPicPr>
          <p:cNvPr id="8" name="Picture 7">
            <a:extLst>
              <a:ext uri="{FF2B5EF4-FFF2-40B4-BE49-F238E27FC236}">
                <a16:creationId xmlns:a16="http://schemas.microsoft.com/office/drawing/2014/main" id="{6ACCECA8-691A-0A71-A761-903677B165B8}"/>
              </a:ext>
            </a:extLst>
          </p:cNvPr>
          <p:cNvPicPr>
            <a:picLocks noChangeAspect="1"/>
          </p:cNvPicPr>
          <p:nvPr/>
        </p:nvPicPr>
        <p:blipFill>
          <a:blip r:embed="rId3"/>
          <a:stretch>
            <a:fillRect/>
          </a:stretch>
        </p:blipFill>
        <p:spPr>
          <a:xfrm>
            <a:off x="4161539" y="1864398"/>
            <a:ext cx="7666473" cy="4063162"/>
          </a:xfrm>
          <a:prstGeom prst="rect">
            <a:avLst/>
          </a:prstGeom>
        </p:spPr>
      </p:pic>
    </p:spTree>
    <p:extLst>
      <p:ext uri="{BB962C8B-B14F-4D97-AF65-F5344CB8AC3E}">
        <p14:creationId xmlns:p14="http://schemas.microsoft.com/office/powerpoint/2010/main" val="105251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8E7A-DA8A-424A-CAF4-CB2F55B2DF67}"/>
              </a:ext>
            </a:extLst>
          </p:cNvPr>
          <p:cNvSpPr>
            <a:spLocks noGrp="1"/>
          </p:cNvSpPr>
          <p:nvPr>
            <p:ph type="title"/>
          </p:nvPr>
        </p:nvSpPr>
        <p:spPr/>
        <p:txBody>
          <a:bodyPr/>
          <a:lstStyle/>
          <a:p>
            <a:r>
              <a:rPr lang="en-GB" dirty="0"/>
              <a:t>Entity Relationship Diagram</a:t>
            </a:r>
          </a:p>
        </p:txBody>
      </p:sp>
      <p:sp>
        <p:nvSpPr>
          <p:cNvPr id="3" name="Content Placeholder 2">
            <a:extLst>
              <a:ext uri="{FF2B5EF4-FFF2-40B4-BE49-F238E27FC236}">
                <a16:creationId xmlns:a16="http://schemas.microsoft.com/office/drawing/2014/main" id="{8EF1FE39-8984-6403-6B84-1D04CD355F07}"/>
              </a:ext>
            </a:extLst>
          </p:cNvPr>
          <p:cNvSpPr>
            <a:spLocks noGrp="1"/>
          </p:cNvSpPr>
          <p:nvPr>
            <p:ph idx="1"/>
          </p:nvPr>
        </p:nvSpPr>
        <p:spPr>
          <a:xfrm>
            <a:off x="1066800" y="2103120"/>
            <a:ext cx="4197658" cy="3622977"/>
          </a:xfrm>
        </p:spPr>
        <p:txBody>
          <a:bodyPr/>
          <a:lstStyle/>
          <a:p>
            <a:pPr marL="0" indent="0">
              <a:buNone/>
            </a:pPr>
            <a:r>
              <a:rPr lang="en-GB" dirty="0"/>
              <a:t>Here you will be able to see the ERD that was created for the project. This is the first one that was made and it changed quite a bit from the project start to now. I will show the updated shortly. </a:t>
            </a:r>
          </a:p>
          <a:p>
            <a:endParaRPr lang="en-GB" dirty="0"/>
          </a:p>
          <a:p>
            <a:pPr marL="0" indent="0">
              <a:buNone/>
            </a:pPr>
            <a:r>
              <a:rPr lang="en-GB" dirty="0"/>
              <a:t>This was the general idea I wanted to do when I started this project on a fundamental level. </a:t>
            </a:r>
          </a:p>
        </p:txBody>
      </p:sp>
      <p:pic>
        <p:nvPicPr>
          <p:cNvPr id="5" name="Picture 4">
            <a:extLst>
              <a:ext uri="{FF2B5EF4-FFF2-40B4-BE49-F238E27FC236}">
                <a16:creationId xmlns:a16="http://schemas.microsoft.com/office/drawing/2014/main" id="{F7C65F49-2209-2153-B1F3-F6CDFCE55DAF}"/>
              </a:ext>
            </a:extLst>
          </p:cNvPr>
          <p:cNvPicPr>
            <a:picLocks noChangeAspect="1"/>
          </p:cNvPicPr>
          <p:nvPr/>
        </p:nvPicPr>
        <p:blipFill>
          <a:blip r:embed="rId2"/>
          <a:stretch>
            <a:fillRect/>
          </a:stretch>
        </p:blipFill>
        <p:spPr>
          <a:xfrm>
            <a:off x="5391752" y="1855496"/>
            <a:ext cx="5978571" cy="3959377"/>
          </a:xfrm>
          <a:prstGeom prst="rect">
            <a:avLst/>
          </a:prstGeom>
        </p:spPr>
      </p:pic>
    </p:spTree>
    <p:extLst>
      <p:ext uri="{BB962C8B-B14F-4D97-AF65-F5344CB8AC3E}">
        <p14:creationId xmlns:p14="http://schemas.microsoft.com/office/powerpoint/2010/main" val="234243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058E-DDCA-8E06-C691-94D67317EAA8}"/>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A0FE4675-218A-17AB-92B8-662C83652390}"/>
              </a:ext>
            </a:extLst>
          </p:cNvPr>
          <p:cNvSpPr>
            <a:spLocks noGrp="1"/>
          </p:cNvSpPr>
          <p:nvPr>
            <p:ph idx="1"/>
          </p:nvPr>
        </p:nvSpPr>
        <p:spPr>
          <a:xfrm>
            <a:off x="1066800" y="2103120"/>
            <a:ext cx="10181208" cy="3800530"/>
          </a:xfrm>
        </p:spPr>
        <p:txBody>
          <a:bodyPr/>
          <a:lstStyle/>
          <a:p>
            <a:pPr marL="0" indent="0">
              <a:buNone/>
            </a:pPr>
            <a:r>
              <a:rPr lang="en-GB" dirty="0"/>
              <a:t>Here I will show a demonstration on how the project works. Please bear in mind that while it is mainly finished there will be some things that will need to be ironed out and cleaned up. </a:t>
            </a:r>
          </a:p>
          <a:p>
            <a:pPr marL="0" indent="0">
              <a:buNone/>
            </a:pPr>
            <a:r>
              <a:rPr lang="en-GB" dirty="0"/>
              <a:t>The biggest issues I mainly had going into this was understanding the skeleton code. While it was great having a basis to go in. There were hardly any comments. However the way I tackled this was to look online for what things did if I didn’t understand of if it didn’t run. </a:t>
            </a:r>
            <a:r>
              <a:rPr lang="en-GB" dirty="0" err="1"/>
              <a:t>StackOverflow</a:t>
            </a:r>
            <a:r>
              <a:rPr lang="en-GB" dirty="0"/>
              <a:t>, QA Communities and w3schools were the main sources of information. </a:t>
            </a:r>
            <a:r>
              <a:rPr lang="en-GB" dirty="0" err="1"/>
              <a:t>Youtube</a:t>
            </a:r>
            <a:r>
              <a:rPr lang="en-GB" dirty="0"/>
              <a:t> also helped on quite a few things.</a:t>
            </a:r>
          </a:p>
          <a:p>
            <a:pPr marL="0" indent="0">
              <a:buNone/>
            </a:pPr>
            <a:r>
              <a:rPr lang="en-GB" dirty="0"/>
              <a:t>Another issue would have been understanding and integrating SQL and Java. These 2 languages are new to me and I am still understanding and learning the intricacies of them. Again looking online and seeing if people have encountered any of these issues helped me solve most of the issues. </a:t>
            </a:r>
          </a:p>
          <a:p>
            <a:pPr marL="0" indent="0">
              <a:buNone/>
            </a:pPr>
            <a:endParaRPr lang="en-GB" dirty="0"/>
          </a:p>
        </p:txBody>
      </p:sp>
    </p:spTree>
    <p:extLst>
      <p:ext uri="{BB962C8B-B14F-4D97-AF65-F5344CB8AC3E}">
        <p14:creationId xmlns:p14="http://schemas.microsoft.com/office/powerpoint/2010/main" val="388341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D8005F-7FE4-E58E-8867-6F66B0AA0AE5}"/>
              </a:ext>
            </a:extLst>
          </p:cNvPr>
          <p:cNvSpPr/>
          <p:nvPr/>
        </p:nvSpPr>
        <p:spPr>
          <a:xfrm>
            <a:off x="5470227" y="1749472"/>
            <a:ext cx="6368847" cy="4250275"/>
          </a:xfrm>
          <a:prstGeom prst="rect">
            <a:avLst/>
          </a:prstGeom>
          <a:solidFill>
            <a:schemeClr val="tx1">
              <a:lumMod val="75000"/>
              <a:lumOff val="2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349DBE77-350A-B3DA-F342-B15C8D6239D0}"/>
              </a:ext>
            </a:extLst>
          </p:cNvPr>
          <p:cNvSpPr>
            <a:spLocks noGrp="1"/>
          </p:cNvSpPr>
          <p:nvPr>
            <p:ph type="title"/>
          </p:nvPr>
        </p:nvSpPr>
        <p:spPr/>
        <p:txBody>
          <a:bodyPr/>
          <a:lstStyle/>
          <a:p>
            <a:r>
              <a:rPr lang="en-GB" dirty="0"/>
              <a:t>Updated Entity Relationship Diagram</a:t>
            </a:r>
          </a:p>
        </p:txBody>
      </p:sp>
      <p:pic>
        <p:nvPicPr>
          <p:cNvPr id="5" name="Content Placeholder 4">
            <a:extLst>
              <a:ext uri="{FF2B5EF4-FFF2-40B4-BE49-F238E27FC236}">
                <a16:creationId xmlns:a16="http://schemas.microsoft.com/office/drawing/2014/main" id="{82D3EA4C-2A63-7E74-C4BC-054D60BC1434}"/>
              </a:ext>
            </a:extLst>
          </p:cNvPr>
          <p:cNvPicPr>
            <a:picLocks noGrp="1" noChangeAspect="1"/>
          </p:cNvPicPr>
          <p:nvPr>
            <p:ph idx="1"/>
          </p:nvPr>
        </p:nvPicPr>
        <p:blipFill>
          <a:blip r:embed="rId2"/>
          <a:stretch>
            <a:fillRect/>
          </a:stretch>
        </p:blipFill>
        <p:spPr>
          <a:xfrm>
            <a:off x="5735957" y="1797884"/>
            <a:ext cx="5974779" cy="3849687"/>
          </a:xfrm>
        </p:spPr>
      </p:pic>
      <p:sp>
        <p:nvSpPr>
          <p:cNvPr id="7" name="TextBox 6">
            <a:extLst>
              <a:ext uri="{FF2B5EF4-FFF2-40B4-BE49-F238E27FC236}">
                <a16:creationId xmlns:a16="http://schemas.microsoft.com/office/drawing/2014/main" id="{1F597EDA-C72B-2FAA-3D16-032FA5EA7747}"/>
              </a:ext>
            </a:extLst>
          </p:cNvPr>
          <p:cNvSpPr txBox="1"/>
          <p:nvPr/>
        </p:nvSpPr>
        <p:spPr>
          <a:xfrm>
            <a:off x="1066800" y="2157663"/>
            <a:ext cx="3882189" cy="2585323"/>
          </a:xfrm>
          <a:prstGeom prst="rect">
            <a:avLst/>
          </a:prstGeom>
          <a:noFill/>
        </p:spPr>
        <p:txBody>
          <a:bodyPr wrap="square" rtlCol="0">
            <a:spAutoFit/>
          </a:bodyPr>
          <a:lstStyle/>
          <a:p>
            <a:r>
              <a:rPr lang="en-GB" dirty="0"/>
              <a:t>As you can see here the ERD went through get a few changes. This is the final version that was used. On the project it stated at least 3 but it was much easier to manage and implement using 4 tables and then creating relationships that way.</a:t>
            </a:r>
          </a:p>
        </p:txBody>
      </p:sp>
    </p:spTree>
    <p:extLst>
      <p:ext uri="{BB962C8B-B14F-4D97-AF65-F5344CB8AC3E}">
        <p14:creationId xmlns:p14="http://schemas.microsoft.com/office/powerpoint/2010/main" val="388666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7C7B-3F64-CB4F-5DB8-FC32FBE82836}"/>
              </a:ext>
            </a:extLst>
          </p:cNvPr>
          <p:cNvSpPr>
            <a:spLocks noGrp="1"/>
          </p:cNvSpPr>
          <p:nvPr>
            <p:ph type="title"/>
          </p:nvPr>
        </p:nvSpPr>
        <p:spPr/>
        <p:txBody>
          <a:bodyPr/>
          <a:lstStyle/>
          <a:p>
            <a:r>
              <a:rPr lang="en-GB" dirty="0"/>
              <a:t>What would I do different?</a:t>
            </a:r>
          </a:p>
        </p:txBody>
      </p:sp>
      <p:sp>
        <p:nvSpPr>
          <p:cNvPr id="3" name="Content Placeholder 2">
            <a:extLst>
              <a:ext uri="{FF2B5EF4-FFF2-40B4-BE49-F238E27FC236}">
                <a16:creationId xmlns:a16="http://schemas.microsoft.com/office/drawing/2014/main" id="{8F55FCC9-87AE-1C0F-29BC-BA8A20B91E1E}"/>
              </a:ext>
            </a:extLst>
          </p:cNvPr>
          <p:cNvSpPr>
            <a:spLocks noGrp="1"/>
          </p:cNvSpPr>
          <p:nvPr>
            <p:ph idx="1"/>
          </p:nvPr>
        </p:nvSpPr>
        <p:spPr/>
        <p:txBody>
          <a:bodyPr/>
          <a:lstStyle/>
          <a:p>
            <a:pPr marL="0" indent="0">
              <a:buNone/>
            </a:pPr>
            <a:r>
              <a:rPr lang="en-GB" dirty="0"/>
              <a:t>Things to work on for myself is having more understanding of Java and SQL. This project helped boost that as it was a good challenge to test the knowledge I have learnt. However there were some areas that I didn’t feel confident in. </a:t>
            </a:r>
          </a:p>
          <a:p>
            <a:pPr marL="0" indent="0">
              <a:buNone/>
            </a:pPr>
            <a:endParaRPr lang="en-GB" dirty="0"/>
          </a:p>
          <a:p>
            <a:pPr marL="0" indent="0">
              <a:buNone/>
            </a:pPr>
            <a:r>
              <a:rPr lang="en-GB" dirty="0"/>
              <a:t>Try the additional work that was the user log in system. I wanted to have a go at this at least but due to problems that started up. I wasn’t able to do this on time. </a:t>
            </a:r>
          </a:p>
          <a:p>
            <a:pPr marL="0" indent="0">
              <a:buNone/>
            </a:pPr>
            <a:endParaRPr lang="en-GB" dirty="0"/>
          </a:p>
          <a:p>
            <a:pPr marL="0" indent="0">
              <a:buNone/>
            </a:pPr>
            <a:r>
              <a:rPr lang="en-GB" dirty="0"/>
              <a:t>Try and plan it better and be more cautious of issues. I am still currently working through the testing phase. I wanted this to be done and cleared but was unable to.</a:t>
            </a:r>
          </a:p>
        </p:txBody>
      </p:sp>
    </p:spTree>
    <p:extLst>
      <p:ext uri="{BB962C8B-B14F-4D97-AF65-F5344CB8AC3E}">
        <p14:creationId xmlns:p14="http://schemas.microsoft.com/office/powerpoint/2010/main" val="26819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8C74-1CAF-13E6-56D2-A74B9C75DCDB}"/>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AA57FE43-8C03-A78F-AA25-3144A178A671}"/>
              </a:ext>
            </a:extLst>
          </p:cNvPr>
          <p:cNvSpPr>
            <a:spLocks noGrp="1"/>
          </p:cNvSpPr>
          <p:nvPr>
            <p:ph idx="1"/>
          </p:nvPr>
        </p:nvSpPr>
        <p:spPr/>
        <p:txBody>
          <a:bodyPr/>
          <a:lstStyle/>
          <a:p>
            <a:r>
              <a:rPr lang="en-GB" dirty="0"/>
              <a:t>Thank you for taking the time to watch me demonstrate my code – please let me know if there are any questions that you will like me to cover. </a:t>
            </a:r>
          </a:p>
        </p:txBody>
      </p:sp>
    </p:spTree>
    <p:extLst>
      <p:ext uri="{BB962C8B-B14F-4D97-AF65-F5344CB8AC3E}">
        <p14:creationId xmlns:p14="http://schemas.microsoft.com/office/powerpoint/2010/main" val="242165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{17F3DB5F-D0FE-4379-8415-7F6C398F3ED7}tf78438558_win32</Template>
  <TotalTime>1286</TotalTime>
  <Words>805</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Garamond</vt:lpstr>
      <vt:lpstr>SavonVTI</vt:lpstr>
      <vt:lpstr>Inventory management system overview</vt:lpstr>
      <vt:lpstr>Introduction</vt:lpstr>
      <vt:lpstr>Using the Agile/Jira model</vt:lpstr>
      <vt:lpstr>The risks during the project</vt:lpstr>
      <vt:lpstr>Entity Relationship Diagram</vt:lpstr>
      <vt:lpstr>The project</vt:lpstr>
      <vt:lpstr>Updated Entity Relationship Diagram</vt:lpstr>
      <vt:lpstr>What would I do different?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overview</dc:title>
  <dc:creator>Jab Khan</dc:creator>
  <cp:lastModifiedBy>Jab Khan</cp:lastModifiedBy>
  <cp:revision>6</cp:revision>
  <dcterms:created xsi:type="dcterms:W3CDTF">2022-07-07T15:44:32Z</dcterms:created>
  <dcterms:modified xsi:type="dcterms:W3CDTF">2022-07-08T13:10:53Z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