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78" r:id="rId5"/>
    <p:sldId id="279" r:id="rId6"/>
    <p:sldId id="280" r:id="rId7"/>
    <p:sldId id="289" r:id="rId8"/>
    <p:sldId id="281" r:id="rId9"/>
    <p:sldId id="283" r:id="rId10"/>
    <p:sldId id="284" r:id="rId11"/>
    <p:sldId id="290" r:id="rId12"/>
    <p:sldId id="292" r:id="rId13"/>
    <p:sldId id="291" r:id="rId14"/>
    <p:sldId id="293" r:id="rId15"/>
    <p:sldId id="294" r:id="rId16"/>
    <p:sldId id="295" r:id="rId17"/>
    <p:sldId id="296" r:id="rId18"/>
    <p:sldId id="298" r:id="rId19"/>
    <p:sldId id="285" r:id="rId20"/>
    <p:sldId id="286" r:id="rId21"/>
    <p:sldId id="287" r:id="rId22"/>
    <p:sldId id="28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Oh my CRUD</a:t>
            </a:r>
            <a:br>
              <a:rPr lang="en-US" sz="4000" dirty="0"/>
            </a:br>
            <a:r>
              <a:rPr lang="en-US" sz="4000" dirty="0"/>
              <a:t>Project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Jabaran Khan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1DF24-79D8-6FFC-5356-B103085A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the project – MySQL/H2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5FCFDF-2E2F-4AE0-4034-99D2C0834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4010" y="1954458"/>
            <a:ext cx="4778154" cy="16536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8065CE-E6F3-D53B-37D2-48AD7D003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010" y="3935623"/>
            <a:ext cx="4625741" cy="24538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5A34CF-F4DF-89C8-90A5-5FD0BE05D521}"/>
              </a:ext>
            </a:extLst>
          </p:cNvPr>
          <p:cNvSpPr txBox="1"/>
          <p:nvPr/>
        </p:nvSpPr>
        <p:spPr>
          <a:xfrm>
            <a:off x="1638300" y="1954458"/>
            <a:ext cx="46958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H2 was new to me in this development as it something that I have never heard of. However it was a useful tool in testing as you didn’t need to tinker with SQL to get a database running. Additionally you can see the ERD that was used in the final project. I initially wanted 3 for a completion table but was unable to do this.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5BED92-1A94-3AAA-1113-9439F9E19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930" y="4376737"/>
            <a:ext cx="4076945" cy="187166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721821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6EEB9BF-605D-EC9C-2AC7-03529626F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640981"/>
            <a:ext cx="5944115" cy="29491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E2B563-E250-A0BA-D5FC-B833550AA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14" y="4966987"/>
            <a:ext cx="7299411" cy="10197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E9E491-EC30-613B-2334-7401C50B0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Using Spring to build the API in the back 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E1ED3-E260-3C74-FCAB-BE9630C16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300" y="1504804"/>
            <a:ext cx="4038950" cy="3353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FEBB6E-9511-8A73-CDA2-5548216682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9243" y="4436982"/>
            <a:ext cx="4541914" cy="22252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7D5922-A121-CDB1-2A81-F5530681FCB2}"/>
              </a:ext>
            </a:extLst>
          </p:cNvPr>
          <p:cNvSpPr txBox="1"/>
          <p:nvPr/>
        </p:nvSpPr>
        <p:spPr>
          <a:xfrm>
            <a:off x="9305925" y="5120164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DTO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6069D-DED3-F02E-C48C-B52057DDE8B8}"/>
              </a:ext>
            </a:extLst>
          </p:cNvPr>
          <p:cNvSpPr txBox="1"/>
          <p:nvPr/>
        </p:nvSpPr>
        <p:spPr>
          <a:xfrm>
            <a:off x="10534650" y="3143250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Domain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7B0066-E925-EC5F-209D-BCE5FE1507AA}"/>
              </a:ext>
            </a:extLst>
          </p:cNvPr>
          <p:cNvSpPr txBox="1"/>
          <p:nvPr/>
        </p:nvSpPr>
        <p:spPr>
          <a:xfrm>
            <a:off x="3171825" y="1866900"/>
            <a:ext cx="315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553B22-9C87-05D1-7406-F654B69D51E8}"/>
              </a:ext>
            </a:extLst>
          </p:cNvPr>
          <p:cNvSpPr txBox="1"/>
          <p:nvPr/>
        </p:nvSpPr>
        <p:spPr>
          <a:xfrm>
            <a:off x="4881900" y="5120164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Controller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F668CE-8A34-086F-4CEE-7A3BFC64FB2E}"/>
              </a:ext>
            </a:extLst>
          </p:cNvPr>
          <p:cNvSpPr txBox="1"/>
          <p:nvPr/>
        </p:nvSpPr>
        <p:spPr>
          <a:xfrm>
            <a:off x="5591175" y="2092819"/>
            <a:ext cx="2533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Most of this went smoothly as it was similar to previous project but had to get used to Spring and how it works</a:t>
            </a:r>
          </a:p>
        </p:txBody>
      </p:sp>
    </p:spTree>
    <p:extLst>
      <p:ext uri="{BB962C8B-B14F-4D97-AF65-F5344CB8AC3E}">
        <p14:creationId xmlns:p14="http://schemas.microsoft.com/office/powerpoint/2010/main" val="2516078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058D8-8560-0A16-5B1E-A6008BA6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the Front End- HTML and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6FC68-C385-A462-9BDD-47D4F0951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5410805" cy="3810000"/>
          </a:xfrm>
        </p:spPr>
        <p:txBody>
          <a:bodyPr/>
          <a:lstStyle/>
          <a:p>
            <a:r>
              <a:rPr lang="en-GB" dirty="0"/>
              <a:t>The Front-end was new to me and was a challenging process as it wasn’t covered much but was essential to get the API working with the front-end and back-end. </a:t>
            </a:r>
          </a:p>
          <a:p>
            <a:r>
              <a:rPr lang="en-GB" dirty="0"/>
              <a:t>I had to determine whether to use JS or </a:t>
            </a:r>
            <a:r>
              <a:rPr lang="en-GB" dirty="0" err="1"/>
              <a:t>Thymeleaf</a:t>
            </a:r>
            <a:r>
              <a:rPr lang="en-GB" dirty="0"/>
              <a:t> (</a:t>
            </a:r>
            <a:r>
              <a:rPr lang="en-GB" dirty="0" err="1"/>
              <a:t>Thymeleaf</a:t>
            </a:r>
            <a:r>
              <a:rPr lang="en-GB" dirty="0"/>
              <a:t> could in theory speak to the back-end and produce data) however I wasn’t able to get it working so went with JS to speak to the backend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037E05-2A54-D520-8C28-E17CB8A79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649" y="2076450"/>
            <a:ext cx="5326536" cy="1990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FF3859-F6C4-248A-594E-70C3EE2D7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480" y="4482425"/>
            <a:ext cx="3750873" cy="176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55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176AD6-7253-82F3-28F9-AD7155B1F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716" y="5021561"/>
            <a:ext cx="2819584" cy="99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AC4B73-B10B-79DA-531C-B841CC0F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JavaScript and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52B4D-024B-406E-BFE7-650A113E7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4677380" cy="380047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JS was used for the CRUD functionality on the front-end. It was quite difficult to get right as I had some issues connecting to the back-end. However fetch requests and query selector worked out in the end and I could speak to the back-end locally. </a:t>
            </a:r>
          </a:p>
          <a:p>
            <a:r>
              <a:rPr lang="en-GB" dirty="0"/>
              <a:t>With Bootstrap, I am new to it but it seemed like a useful tool. Mainly because it already has pre-determined buttons implement and all you needed to do was call it in HTML.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F073D-9029-2A34-3179-97F317F95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826" y="1716272"/>
            <a:ext cx="3558848" cy="30635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1D67A6-8F4B-C0D6-EC87-EE52D0B69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185" y="5876925"/>
            <a:ext cx="6709393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52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B2AB-5750-158A-47D0-E4231851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– 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89CB9-4242-398D-A0CC-B041FFE36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main focus what I wanted to achieve was getting testing right as that was something I felt could be improved. I used Unit Tests to test individual units of code and see if it works as intended. Mockito was used primarily for testing as it is good at creating mock interfaces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4583D-0840-3B54-0B70-7706A4221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588" y="3935592"/>
            <a:ext cx="3900414" cy="22098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210A34-DFD3-5A88-B315-397CE5F1B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387" y="3832651"/>
            <a:ext cx="2377646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08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361F-6E4B-4AB2-972A-5BD82192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– Integration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893C7-71D0-6ECE-529B-B2101CA7C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1"/>
            <a:ext cx="10353762" cy="135255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I was also able to do Integration testing – this is useful to make sure that the classes that communicate behave in the way we expect. It’s a good way to test the relationship between classes. </a:t>
            </a:r>
            <a:r>
              <a:rPr lang="en-US" dirty="0"/>
              <a:t>The debug console is actually pretty useful to pick up on something that you might have changed as I was caught out numerous times on mistakenly changing a value. 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C7E053-7CF1-1717-C0DA-A3BDDE5A3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415" y="3514726"/>
            <a:ext cx="7953442" cy="248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03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7095-6CCD-175A-2623-F79A33AE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Testing </a:t>
            </a:r>
            <a:br>
              <a:rPr lang="en-US" sz="4800" dirty="0"/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583C3C-1599-59D5-917E-8857FDA6E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2993" y="2440241"/>
            <a:ext cx="5484564" cy="176980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284E54-6F91-BBD6-291F-A9B69C355F0C}"/>
              </a:ext>
            </a:extLst>
          </p:cNvPr>
          <p:cNvSpPr txBox="1"/>
          <p:nvPr/>
        </p:nvSpPr>
        <p:spPr>
          <a:xfrm>
            <a:off x="849043" y="2609761"/>
            <a:ext cx="4933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managed to do quite a lot of coverage with the testing to ensure the project runs smoothly. This is good as testing was one of the areas that I want to develop on.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2A5AB1-810E-7428-B6CA-C57E3DB3C903}"/>
              </a:ext>
            </a:extLst>
          </p:cNvPr>
          <p:cNvSpPr txBox="1"/>
          <p:nvPr/>
        </p:nvSpPr>
        <p:spPr>
          <a:xfrm>
            <a:off x="913795" y="5124450"/>
            <a:ext cx="9982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Unfortunately, at time of writing. I have not gotten Selenium running correctly yet. I will try and work into this more and hopefully get it working. </a:t>
            </a:r>
          </a:p>
        </p:txBody>
      </p:sp>
    </p:spTree>
    <p:extLst>
      <p:ext uri="{BB962C8B-B14F-4D97-AF65-F5344CB8AC3E}">
        <p14:creationId xmlns:p14="http://schemas.microsoft.com/office/powerpoint/2010/main" val="1258861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BA10-BC81-7AEB-566C-79FE44D3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Live Demo</a:t>
            </a:r>
            <a:br>
              <a:rPr lang="en-US" sz="4800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02EC0-10C1-053C-402B-7559B3263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en-GB" dirty="0"/>
              <a:t>I will now show a live demo on how my project works. Hopefully it works!</a:t>
            </a:r>
          </a:p>
        </p:txBody>
      </p:sp>
    </p:spTree>
    <p:extLst>
      <p:ext uri="{BB962C8B-B14F-4D97-AF65-F5344CB8AC3E}">
        <p14:creationId xmlns:p14="http://schemas.microsoft.com/office/powerpoint/2010/main" val="3926939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F541-59DB-106E-F127-3000637FC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Review</a:t>
            </a:r>
            <a:br>
              <a:rPr lang="en-US" sz="4800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7226A-8431-511A-1F21-514EC7E86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1"/>
            <a:ext cx="10353762" cy="1552574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dirty="0"/>
              <a:t>This project was pretty intense and seems to have wanted a lot from us however the things that I took away from this project was:</a:t>
            </a:r>
          </a:p>
          <a:p>
            <a:pPr marL="3690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21F9D1-C159-81BA-AEEF-2EEB09CA41FB}"/>
              </a:ext>
            </a:extLst>
          </p:cNvPr>
          <p:cNvSpPr txBox="1"/>
          <p:nvPr/>
        </p:nvSpPr>
        <p:spPr>
          <a:xfrm>
            <a:off x="924443" y="3343274"/>
            <a:ext cx="4323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Positives:</a:t>
            </a:r>
          </a:p>
          <a:p>
            <a:endParaRPr lang="en-GB" dirty="0"/>
          </a:p>
          <a:p>
            <a:r>
              <a:rPr lang="en-GB" dirty="0"/>
              <a:t>-Trying to manage my time despite my circumstances</a:t>
            </a:r>
          </a:p>
          <a:p>
            <a:r>
              <a:rPr lang="en-GB" dirty="0"/>
              <a:t>-Working on tasks</a:t>
            </a:r>
          </a:p>
          <a:p>
            <a:r>
              <a:rPr lang="en-GB" dirty="0"/>
              <a:t>-Majority of testing done</a:t>
            </a:r>
          </a:p>
          <a:p>
            <a:r>
              <a:rPr lang="en-GB" dirty="0"/>
              <a:t>-Used new languages and concepts that I haven’t used before joining QA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40ADD-AD54-DA73-E8AF-7033D72DAB35}"/>
              </a:ext>
            </a:extLst>
          </p:cNvPr>
          <p:cNvSpPr txBox="1"/>
          <p:nvPr/>
        </p:nvSpPr>
        <p:spPr>
          <a:xfrm>
            <a:off x="7163318" y="3429000"/>
            <a:ext cx="4323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Things that didn’t go so well:</a:t>
            </a:r>
          </a:p>
          <a:p>
            <a:endParaRPr lang="en-GB" dirty="0"/>
          </a:p>
          <a:p>
            <a:r>
              <a:rPr lang="en-GB" dirty="0"/>
              <a:t>-Try and not to get Covid on project week</a:t>
            </a:r>
          </a:p>
          <a:p>
            <a:r>
              <a:rPr lang="en-GB" dirty="0"/>
              <a:t>-Trying to understand why some applications weren’t working during project</a:t>
            </a:r>
          </a:p>
          <a:p>
            <a:r>
              <a:rPr lang="en-GB" dirty="0"/>
              <a:t>-Selenium</a:t>
            </a:r>
          </a:p>
          <a:p>
            <a:r>
              <a:rPr lang="en-GB" dirty="0"/>
              <a:t>-Cleaning up code and getting some functions workings correctly. </a:t>
            </a:r>
          </a:p>
        </p:txBody>
      </p:sp>
    </p:spTree>
    <p:extLst>
      <p:ext uri="{BB962C8B-B14F-4D97-AF65-F5344CB8AC3E}">
        <p14:creationId xmlns:p14="http://schemas.microsoft.com/office/powerpoint/2010/main" val="343709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C5A49-D36C-E315-4847-9C80E4664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Closing</a:t>
            </a:r>
            <a:br>
              <a:rPr lang="en-US" sz="4800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AAC09-3E62-153B-408A-0643F5FED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GB" dirty="0"/>
              <a:t>Thank you for your time and patience. You can now ask any questions.</a:t>
            </a:r>
          </a:p>
        </p:txBody>
      </p:sp>
    </p:spTree>
    <p:extLst>
      <p:ext uri="{BB962C8B-B14F-4D97-AF65-F5344CB8AC3E}">
        <p14:creationId xmlns:p14="http://schemas.microsoft.com/office/powerpoint/2010/main" val="168019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In this presentation we will cover: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612204"/>
          </a:xfrm>
        </p:spPr>
        <p:txBody>
          <a:bodyPr anchor="t">
            <a:normAutofit fontScale="92500" lnSpcReduction="20000"/>
          </a:bodyPr>
          <a:lstStyle/>
          <a:p>
            <a:pPr marL="36900" lvl="0" indent="0">
              <a:buNone/>
            </a:pPr>
            <a:r>
              <a:rPr lang="en-US" sz="2400" dirty="0"/>
              <a:t>The initial design of the project </a:t>
            </a:r>
          </a:p>
          <a:p>
            <a:pPr marL="36900" indent="0">
              <a:buNone/>
            </a:pPr>
            <a:r>
              <a:rPr lang="en-US" sz="2400" dirty="0"/>
              <a:t>What technologies will be covered?</a:t>
            </a:r>
          </a:p>
          <a:p>
            <a:pPr marL="36900" lvl="0" indent="0">
              <a:buNone/>
            </a:pPr>
            <a:r>
              <a:rPr lang="en-US" sz="2400" dirty="0"/>
              <a:t>Timeline to anticipate for project</a:t>
            </a:r>
          </a:p>
          <a:p>
            <a:pPr marL="36900" lvl="0" indent="0">
              <a:buNone/>
            </a:pPr>
            <a:r>
              <a:rPr lang="en-US" sz="2400" dirty="0"/>
              <a:t>Potential Risks </a:t>
            </a:r>
          </a:p>
          <a:p>
            <a:pPr marL="36900" lvl="0" indent="0">
              <a:buNone/>
            </a:pPr>
            <a:r>
              <a:rPr lang="en-US" sz="2400" dirty="0"/>
              <a:t>Project Management</a:t>
            </a:r>
          </a:p>
          <a:p>
            <a:pPr marL="36900" lvl="0" indent="0">
              <a:buNone/>
            </a:pPr>
            <a:r>
              <a:rPr lang="en-US" sz="2400" dirty="0"/>
              <a:t>Building the project</a:t>
            </a:r>
          </a:p>
          <a:p>
            <a:pPr marL="36900" lvl="0" indent="0">
              <a:buNone/>
            </a:pPr>
            <a:r>
              <a:rPr lang="en-US" sz="2400" dirty="0"/>
              <a:t>Code Snippets/Testing</a:t>
            </a:r>
          </a:p>
          <a:p>
            <a:pPr marL="36900" lvl="0" indent="0">
              <a:buNone/>
            </a:pPr>
            <a:r>
              <a:rPr lang="en-US" sz="2400" dirty="0"/>
              <a:t>Live Demo</a:t>
            </a:r>
          </a:p>
          <a:p>
            <a:pPr marL="36900" lvl="0" indent="0">
              <a:buNone/>
            </a:pPr>
            <a:r>
              <a:rPr lang="en-US" sz="2400" dirty="0"/>
              <a:t>Review</a:t>
            </a:r>
          </a:p>
          <a:p>
            <a:pPr marL="36900" lvl="0" indent="0">
              <a:buNone/>
            </a:pPr>
            <a:r>
              <a:rPr lang="en-US" sz="2400" dirty="0"/>
              <a:t>Closing</a:t>
            </a:r>
          </a:p>
          <a:p>
            <a:pPr marL="36900" lv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15B57-E4EB-97B3-354F-719A12A6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The initial design of the project </a:t>
            </a:r>
            <a:br>
              <a:rPr lang="en-US" sz="4800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75079-EE77-F019-281F-02A634701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9649931" cy="3714749"/>
          </a:xfrm>
        </p:spPr>
        <p:txBody>
          <a:bodyPr/>
          <a:lstStyle/>
          <a:p>
            <a:r>
              <a:rPr lang="en-GB" dirty="0"/>
              <a:t>The initial design of the project was to make a full stack OOP-based web application. This has to be done within a working week. The application is meant to have basic CRUD functionality that the front-end and back-end could talk to each other in order to make a webpage. </a:t>
            </a:r>
          </a:p>
          <a:p>
            <a:r>
              <a:rPr lang="en-GB" dirty="0"/>
              <a:t>After quite a lot of thought and my initials hesitation with the project I decided that I would make a simple to-do list product that tracks tasks and can create lists. </a:t>
            </a:r>
          </a:p>
        </p:txBody>
      </p:sp>
    </p:spTree>
    <p:extLst>
      <p:ext uri="{BB962C8B-B14F-4D97-AF65-F5344CB8AC3E}">
        <p14:creationId xmlns:p14="http://schemas.microsoft.com/office/powerpoint/2010/main" val="423838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4DF5-614C-6513-301D-644D4C4E0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85801"/>
            <a:ext cx="10353762" cy="762000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3600" dirty="0"/>
              <a:t>What technologies will be covered?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CC09C-0215-B9E8-D6C0-CFCD0FD83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8800" indent="-457200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GB" sz="2400" dirty="0"/>
              <a:t>GitHub </a:t>
            </a:r>
          </a:p>
          <a:p>
            <a:pPr marL="558800" indent="-457200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GB" sz="2400" dirty="0"/>
              <a:t>Jira - Project Management</a:t>
            </a:r>
          </a:p>
          <a:p>
            <a:pPr marL="558800" indent="-457200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GB" sz="2400" dirty="0" err="1"/>
              <a:t>SpringBoot</a:t>
            </a:r>
            <a:r>
              <a:rPr lang="en-GB" sz="2400" dirty="0"/>
              <a:t> – IDE - End</a:t>
            </a:r>
          </a:p>
          <a:p>
            <a:pPr marL="558800" indent="-457200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GB" sz="2400" dirty="0"/>
              <a:t>Java, Maven - Build Tool – Back End</a:t>
            </a:r>
          </a:p>
          <a:p>
            <a:pPr marL="558800" indent="-457200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GB" sz="2400" dirty="0"/>
              <a:t>HTML, CSS, </a:t>
            </a:r>
            <a:r>
              <a:rPr lang="en-GB" sz="2400" dirty="0" err="1"/>
              <a:t>Javascript</a:t>
            </a:r>
            <a:r>
              <a:rPr lang="en-GB" sz="2400" dirty="0"/>
              <a:t> - Front End Source Code</a:t>
            </a:r>
          </a:p>
          <a:p>
            <a:pPr marL="558800" indent="-457200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GB" sz="2400" dirty="0"/>
              <a:t>JUnit, Mockito, Selenium - Testing</a:t>
            </a:r>
          </a:p>
          <a:p>
            <a:pPr marL="558800" indent="-457200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GB" sz="2400" dirty="0"/>
              <a:t>MySQL - Relational Database Language</a:t>
            </a:r>
          </a:p>
          <a:p>
            <a:pPr marL="558800" indent="-457200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GB" sz="2400" dirty="0"/>
              <a:t>SonarQube - Static Analysis (If possible)</a:t>
            </a:r>
          </a:p>
          <a:p>
            <a:pPr marL="558800" indent="-457200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GB" sz="2400" dirty="0"/>
              <a:t>Postman - assisted the API development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674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B649-93FF-A5CA-D530-9F691E60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Timeline to anticipate for project</a:t>
            </a:r>
            <a:br>
              <a:rPr lang="en-US" sz="4800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1E76F-F5C0-87BB-45F7-B7A3613F1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05" y="1709519"/>
            <a:ext cx="6850583" cy="380298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As this project was only a working week long I had to anticipate and use my time wisely and attempt. My biggest weakness during project 1 was my testing as I feel like I didn’t test enough. I wanted that to be my main focus. I created a timeline on Jira on what to do and create sprints to manage my time accordingly.  I mainly used sprints to pace myself accordingly and hopefully get the work completed. </a:t>
            </a:r>
          </a:p>
          <a:p>
            <a:r>
              <a:rPr lang="en-GB" dirty="0"/>
              <a:t>This was good to plan and update accordingly when I had a chance.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AFF985-2749-DAC5-F6DA-490482E7A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642" y="1339376"/>
            <a:ext cx="2646948" cy="441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8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B649-93FF-A5CA-D530-9F691E60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Potential Risks </a:t>
            </a:r>
            <a:br>
              <a:rPr lang="en-US" sz="4800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1E76F-F5C0-87BB-45F7-B7A3613F1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3826647" cy="3835066"/>
          </a:xfrm>
        </p:spPr>
        <p:txBody>
          <a:bodyPr>
            <a:normAutofit fontScale="92500"/>
          </a:bodyPr>
          <a:lstStyle/>
          <a:p>
            <a:r>
              <a:rPr lang="en-GB" dirty="0"/>
              <a:t>Here is the potential risks that might have occurred during the project </a:t>
            </a:r>
          </a:p>
          <a:p>
            <a:r>
              <a:rPr lang="en-GB" dirty="0"/>
              <a:t>The biggest external risks I had during this project was my laptop running slow due to IDE and Chrome. The next one was catching COVID-19 during project week. This has caused hurdles in my work.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E8213C-897C-3005-1C27-0F7EFC91C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847" y="2076450"/>
            <a:ext cx="7160858" cy="331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44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D3E37-3BE1-BA0E-1BCE-9317BA75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Project Management - Jira</a:t>
            </a:r>
            <a:br>
              <a:rPr lang="en-US" sz="4800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DCCA2-1143-B8C3-D513-BCBF20895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5390752" cy="3714749"/>
          </a:xfrm>
        </p:spPr>
        <p:txBody>
          <a:bodyPr/>
          <a:lstStyle/>
          <a:p>
            <a:r>
              <a:rPr lang="en-GB" dirty="0"/>
              <a:t>Another one of my weakest subjects in the previous project was keeping on top of Jira. This time I added user stories as well as topics for myself to determine the range of the difficulty of the task. Story points helped in this regard. </a:t>
            </a:r>
          </a:p>
          <a:p>
            <a:r>
              <a:rPr lang="en-GB" dirty="0"/>
              <a:t>Additionally I created issues that I raised myself so I could get used to this on the development side.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625C0E-CDB2-43DF-4883-84D194777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669" y="5791199"/>
            <a:ext cx="3109229" cy="655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11EC8D-5671-5B59-4682-F4EF262ED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838" y="1570553"/>
            <a:ext cx="3086367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8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E1E-BC44-C94D-0673-A3B0CC4A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 - Git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DC9BD0-3C32-F49E-D8F8-F78D4C4C2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8543" y="3993756"/>
            <a:ext cx="2225233" cy="2149026"/>
          </a:xfrm>
        </p:spPr>
      </p:pic>
      <p:pic>
        <p:nvPicPr>
          <p:cNvPr id="1026" name="Picture 2" descr="CI/CD가 무엇일까?">
            <a:extLst>
              <a:ext uri="{FF2B5EF4-FFF2-40B4-BE49-F238E27FC236}">
                <a16:creationId xmlns:a16="http://schemas.microsoft.com/office/drawing/2014/main" id="{5727346E-329D-5BB2-231F-33C3AEC26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4" y="1762125"/>
            <a:ext cx="3947551" cy="3029919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952548-EEFC-599D-7D0B-C939B7E5B37A}"/>
              </a:ext>
            </a:extLst>
          </p:cNvPr>
          <p:cNvSpPr txBox="1"/>
          <p:nvPr/>
        </p:nvSpPr>
        <p:spPr>
          <a:xfrm>
            <a:off x="1057275" y="2105025"/>
            <a:ext cx="6534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Using Git I wanted to follow the CI/CD model. Where I release substantial builds of the project upon completion of a major task. This allowed me to use a developer frame of mind, as well as when working on team projects we can share the repository. I’m still developing this frame of mind but hopefully it becomes natural.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E39B6E-3078-72D6-AFB0-D390A4C5277F}"/>
              </a:ext>
            </a:extLst>
          </p:cNvPr>
          <p:cNvSpPr txBox="1"/>
          <p:nvPr/>
        </p:nvSpPr>
        <p:spPr>
          <a:xfrm>
            <a:off x="1257299" y="4136350"/>
            <a:ext cx="36480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Another component that I was lacking in the previous project was naming my git repositories correctly. I have now started to name accordingly on feature branch and following the FBM. This will allow people to see each update accordingly. </a:t>
            </a:r>
          </a:p>
        </p:txBody>
      </p:sp>
    </p:spTree>
    <p:extLst>
      <p:ext uri="{BB962C8B-B14F-4D97-AF65-F5344CB8AC3E}">
        <p14:creationId xmlns:p14="http://schemas.microsoft.com/office/powerpoint/2010/main" val="1452350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63A15-B1BD-3483-00D7-9D17CE50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Dependencies - 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BC673-56B9-670C-02EB-BEC5B73AE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076450"/>
            <a:ext cx="6334730" cy="39624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Firstly I had to ensure that the dependencies and the classes that I was creating worked with each other ensured that everything ran.</a:t>
            </a:r>
          </a:p>
          <a:p>
            <a:r>
              <a:rPr lang="en-GB" dirty="0"/>
              <a:t>Everything did but I had to rollback a few things to get some stuff working – unfortunately I wasn’t able to get Swagger working in the timeframe. </a:t>
            </a:r>
          </a:p>
          <a:p>
            <a:endParaRPr lang="en-GB" dirty="0"/>
          </a:p>
          <a:p>
            <a:pPr marL="36900" indent="0">
              <a:buNone/>
            </a:pPr>
            <a:r>
              <a:rPr lang="en-GB" dirty="0"/>
              <a:t>I had to ensure that the POM file was updated when I needed to use other dependencies.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B4B1D0-53E0-A1E3-05A1-C4C74E38A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336" y="2076450"/>
            <a:ext cx="4122777" cy="30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53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{5AF85ADA-C2CE-47BE-99E4-A27969B08F03}tf55705232_win32</Template>
  <TotalTime>431</TotalTime>
  <Words>1227</Words>
  <Application>Microsoft Office PowerPoint</Application>
  <PresentationFormat>Widescreen</PresentationFormat>
  <Paragraphs>85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Goudy Old Style</vt:lpstr>
      <vt:lpstr>Wingdings 2</vt:lpstr>
      <vt:lpstr>SlateVTI</vt:lpstr>
      <vt:lpstr>Oh my CRUD Project 2 </vt:lpstr>
      <vt:lpstr>In this presentation we will cover:</vt:lpstr>
      <vt:lpstr>The initial design of the project  </vt:lpstr>
      <vt:lpstr>What technologies will be covered?</vt:lpstr>
      <vt:lpstr>Timeline to anticipate for project </vt:lpstr>
      <vt:lpstr>Potential Risks  </vt:lpstr>
      <vt:lpstr>Project Management - Jira </vt:lpstr>
      <vt:lpstr>Project Management - Git</vt:lpstr>
      <vt:lpstr>Dependencies - Maven</vt:lpstr>
      <vt:lpstr>Building the project – MySQL/H2</vt:lpstr>
      <vt:lpstr>Using Spring to build the API in the back end</vt:lpstr>
      <vt:lpstr>Building the Front End- HTML and CSS</vt:lpstr>
      <vt:lpstr>Using JavaScript and Bootstrap</vt:lpstr>
      <vt:lpstr>Testing – Unit Tests</vt:lpstr>
      <vt:lpstr>Testing – Integration Test</vt:lpstr>
      <vt:lpstr>Testing  </vt:lpstr>
      <vt:lpstr>Live Demo </vt:lpstr>
      <vt:lpstr>Review </vt:lpstr>
      <vt:lpstr>Closing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 my CRUD Project 2 </dc:title>
  <dc:creator>Jab Khan</dc:creator>
  <cp:lastModifiedBy>Jab Khan</cp:lastModifiedBy>
  <cp:revision>5</cp:revision>
  <dcterms:created xsi:type="dcterms:W3CDTF">2022-08-12T00:19:13Z</dcterms:created>
  <dcterms:modified xsi:type="dcterms:W3CDTF">2022-08-12T12:33:30Z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