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3DA79-2930-4214-8450-D7D379E39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888699-B084-407C-AD2C-F89E00CA0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FAAF9-3F44-49AA-B5F5-639882E1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BEEE-13E7-4F8E-A7EE-51FAB751860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14E25B-5346-4333-8F9C-8648D2C7A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7DCB39-C703-4CFD-8668-F082967A7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44EA-62B5-4E5E-A514-8BE73539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887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A7CB-6F3A-44F7-B69D-72253A5B8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706252-31EB-4318-A43F-44D2F5EC0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27A65-8586-4F79-A75F-BC6275D40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BEEE-13E7-4F8E-A7EE-51FAB751860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52E93-5418-4793-942C-EA1CFB9BD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9C88C6-506F-45AB-86DA-44B880397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44EA-62B5-4E5E-A514-8BE73539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1680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BDE8E3-0E23-4EF0-873C-5C03307FAA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E41B03-58CC-4572-A763-66ED0409AB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D461C-9B46-4D05-BE4A-BA12D6D1B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BEEE-13E7-4F8E-A7EE-51FAB751860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11384-D170-4320-AA06-A235EE38F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5F6BDD-76D4-4506-A5FB-49777541C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44EA-62B5-4E5E-A514-8BE73539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026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4223-BF93-4C27-AC18-DE51BD868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D30F-AD74-4A07-BD38-E0F96F21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42B58-2EE2-4D52-80EE-92D81CA90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BEEE-13E7-4F8E-A7EE-51FAB751860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3315E-26C4-4457-B04F-45784ECA8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8ADD-5CAB-4A43-9BD4-9FA8F1BBA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44EA-62B5-4E5E-A514-8BE73539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501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C64B-835A-4A22-AF68-F99AEE9D1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87289B-C65C-4B35-8081-B453284A9A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D04C-E212-4C34-AC15-20DC6FF91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BEEE-13E7-4F8E-A7EE-51FAB751860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5E83E-7DDF-49B0-B120-34243E4B3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FF0E93-600E-42E3-AC3E-47C60270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44EA-62B5-4E5E-A514-8BE73539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02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037A8-B28F-4F81-89A4-223570BD6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CF69E4-3BF0-4DDF-8D94-E9FB7F2B2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2D84F-DA6E-44B4-B11D-5371192D2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DCC6AD-E2BE-406C-997C-B3F4E5D1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BEEE-13E7-4F8E-A7EE-51FAB751860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E5AFD6-F93B-4DE1-B801-24CF17E7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624769-DC67-404D-A6D5-7F7684DE5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44EA-62B5-4E5E-A514-8BE73539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01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9BCF9-CBEA-495A-909F-D1232178A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3998E-1764-45E4-B238-B740A44AB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3F86A3-65D0-47A8-A250-DAC02F16CC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2D04B-901D-412C-A417-E99FCF1215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E9A2A2-7FC3-4ED4-B55D-55F8122911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A8062F-471A-41EE-88C9-5622C3B4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BEEE-13E7-4F8E-A7EE-51FAB751860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9E951C-0884-4AA9-A717-94A93DA04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1A8D7-AEF2-4AC3-BC51-CB42AD637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44EA-62B5-4E5E-A514-8BE73539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836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EC84-C703-4D83-A9F3-20DF9A78A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C07DD9-AF28-4B35-887F-670930A54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BEEE-13E7-4F8E-A7EE-51FAB751860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181712-0CC0-4151-AB6D-871F07250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6EC545-6FAA-4A48-BF3B-B95600F76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44EA-62B5-4E5E-A514-8BE73539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1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7062B8-D5B8-4A32-831A-A07EA0098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BEEE-13E7-4F8E-A7EE-51FAB751860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F86BB9-1CF8-4087-8772-FED514570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2270F-A65F-47A3-99B4-B3A7339C1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44EA-62B5-4E5E-A514-8BE73539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156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14098-A665-4A88-A6F5-D39C71CB7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E72452-67C1-4885-81C3-59B33ACAD3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2B43DD-F926-4A2B-B64B-C8F29B760F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D49AB-3517-4F42-8D35-29ADFA364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BEEE-13E7-4F8E-A7EE-51FAB751860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F219BE-ED06-494F-ACF4-9D722C117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EABC68-C25A-4442-A54F-F2AC3D46D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44EA-62B5-4E5E-A514-8BE73539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3959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5F47C-5FB1-4805-A984-E68D8D2DE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F53978-A01E-4279-B5C4-84299CAC0A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8ECE3-380B-468C-86FC-1AC09B2EC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A4E00-4B22-42E8-AA9E-C44278D63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FBEEE-13E7-4F8E-A7EE-51FAB751860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2D82D7-EE79-425B-A0FA-C19B7EB10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A2821C-BC83-4138-AEED-9241B99BD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B44EA-62B5-4E5E-A514-8BE73539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5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74344D2-A10E-4F27-B408-0CBD2C0F0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36C3CB-C95B-4304-8DD0-EED520104B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7B60D-6126-482D-9D73-7D6644EAF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4FBEEE-13E7-4F8E-A7EE-51FAB7518600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09253A-A4D4-4257-8DF0-DF8466448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BF247E-9BE2-44CD-9776-44EA688167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B44EA-62B5-4E5E-A514-8BE7353931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399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C2413-A9C2-4096-AB22-6A5AB4AC7C5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C46A40-FDCC-479C-8E85-6132736B1E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0219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 Document from Microsoft Office</dc:title>
  <dc:creator>JabRef</dc:creator>
  <cp:lastModifiedBy>ruslan</cp:lastModifiedBy>
  <cp:revision>1</cp:revision>
  <dcterms:created xsi:type="dcterms:W3CDTF">2025-06-14T16:51:13Z</dcterms:created>
  <dcterms:modified xsi:type="dcterms:W3CDTF">2025-06-14T16:51:52Z</dcterms:modified>
</cp:coreProperties>
</file>