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uk-UA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uk-UA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B9DA79-1863-442B-A360-56B45B95F6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uk-UA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237160-BB79-40BA-B865-2D7AB7DA88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uk-UA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uk-UA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2112F5-893A-44AA-AFFB-6231C5F519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uk-U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uk-U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uk-UA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uk-UA" sz="3300" strike="noStrike" u="none">
              <a:solidFill>
                <a:srgbClr val="dd41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uk-UA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Second Outline Level</a:t>
            </a:r>
            <a:endParaRPr b="0" lang="uk-UA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Third Outline Level</a:t>
            </a:r>
            <a:endParaRPr b="0" lang="uk-UA" sz="18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Fourth Outline Level</a:t>
            </a:r>
            <a:endParaRPr b="0" lang="uk-UA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Fifth Outline Level</a:t>
            </a:r>
            <a:endParaRPr b="0" lang="uk-UA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Sixth Outline Level</a:t>
            </a:r>
            <a:endParaRPr b="0" lang="uk-UA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Seventh Outline Level</a:t>
            </a:r>
            <a:endParaRPr b="0" lang="uk-UA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uk-UA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uk-UA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50B2B8E6-84E9-415E-8E4C-A1892AAAF27B}" type="slidenum">
              <a: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uk-UA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uk-U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uk-U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uk-UA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uk-UA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24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uk-UA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21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Second Outline Level</a:t>
            </a:r>
            <a:endParaRPr b="0" lang="uk-UA" sz="21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18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Third Outline Level</a:t>
            </a:r>
            <a:endParaRPr b="0" lang="uk-UA" sz="18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Fourth Outline Level</a:t>
            </a:r>
            <a:endParaRPr b="0" lang="uk-UA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Fifth Outline Level</a:t>
            </a:r>
            <a:endParaRPr b="0" lang="uk-UA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Sixth Outline Level</a:t>
            </a:r>
            <a:endParaRPr b="0" lang="uk-UA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uk-UA" sz="1500" strike="noStrike" u="none">
                <a:solidFill>
                  <a:srgbClr val="009bdd"/>
                </a:solidFill>
                <a:effectLst/>
                <a:uFillTx/>
                <a:latin typeface="Arial"/>
              </a:rPr>
              <a:t>Seventh Outline Level</a:t>
            </a:r>
            <a:endParaRPr b="0" lang="uk-UA" sz="15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uk-UA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uk-UA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D8B17A90-745E-42C1-882B-441442B8A0AF}" type="slidenum">
              <a:rPr b="0" lang="uk-UA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uk-UA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uk-UA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Hello, World!</a:t>
            </a:r>
            <a:endParaRPr b="0" lang="uk-UA" sz="3300" strike="noStrike" u="none">
              <a:solidFill>
                <a:srgbClr val="dd41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uk-UA" sz="3300" strike="noStrike" u="none">
              <a:solidFill>
                <a:srgbClr val="eeeeee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uk-UA" sz="2400" strike="noStrike" u="none">
              <a:solidFill>
                <a:srgbClr val="009bdd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A999AA-66E3-4AAE-91C4-4A50F6D4130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2025-06-12T12:28:09Z</dcterms:created>
  <dc:creator/>
  <dc:description>This work is licensed under a Creative Commons 0 License.
It makes use of the works of kka_libo_design@ashisuto.co.jp.</dc:description>
  <dc:language>uk-UA</dc:language>
  <cp:lastModifiedBy/>
  <dcterms:modified xsi:type="dcterms:W3CDTF">2025-06-12T12:30:42Z</dcterms:modified>
  <cp:revision>4</cp:revision>
  <dc:subject/>
  <dc:title>PPTX Document</dc:title>
</cp:coreProperties>
</file>