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10f637b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10f637b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10f637b5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10f637b5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29d911d34_0_10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29d911d34_0_10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281c7d8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281c7d8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239775"/>
            <a:ext cx="8520600" cy="8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Медицинские карты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693350" y="4021825"/>
            <a:ext cx="4450800" cy="1121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00000"/>
                </a:solidFill>
              </a:rPr>
              <a:t>Автор проекта: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00000"/>
                </a:solidFill>
              </a:rPr>
              <a:t>Глухов Илья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Зачем?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06" y="1964856"/>
            <a:ext cx="3777700" cy="25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5874" y="1307844"/>
            <a:ext cx="4572000" cy="3236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Фишки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6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Связь между пациентом, и его диагнозами и лекарствами.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rgbClr val="B7B7B7"/>
                </a:solidFill>
              </a:rPr>
              <a:t>Невозможность создания пустых значений в таблицах.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ru">
                <a:solidFill>
                  <a:srgbClr val="B7B7B7"/>
                </a:solidFill>
              </a:rPr>
              <a:t>Вынос всех надписей в отдельный питон файл.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Скриншот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6375" l="0" r="0" t="0"/>
          <a:stretch/>
        </p:blipFill>
        <p:spPr>
          <a:xfrm>
            <a:off x="639450" y="1054625"/>
            <a:ext cx="8090477" cy="3719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