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58" r:id="rId5"/>
    <p:sldId id="259" r:id="rId6"/>
    <p:sldId id="267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7B2A9D-B05C-4E84-9898-C50CE1F69AFB}" v="499" dt="2021-04-25T17:45:18.610"/>
    <p1510:client id="{FD1E9BFE-6EC3-49F1-BFC3-65EBCADB1EB8}" v="612" dt="2021-04-25T14:03:14.2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лухов Илья" userId="db2753d62472b303" providerId="Windows Live" clId="Web-{477B2A9D-B05C-4E84-9898-C50CE1F69AFB}"/>
    <pc:docChg chg="addSld modSld addMainMaster delMainMaster">
      <pc:chgData name="Глухов Илья" userId="db2753d62472b303" providerId="Windows Live" clId="Web-{477B2A9D-B05C-4E84-9898-C50CE1F69AFB}" dt="2021-04-25T17:45:18.610" v="288" actId="1076"/>
      <pc:docMkLst>
        <pc:docMk/>
      </pc:docMkLst>
      <pc:sldChg chg="modSp mod modClrScheme chgLayout">
        <pc:chgData name="Глухов Илья" userId="db2753d62472b303" providerId="Windows Live" clId="Web-{477B2A9D-B05C-4E84-9898-C50CE1F69AFB}" dt="2021-04-25T17:39:02.901" v="204" actId="14100"/>
        <pc:sldMkLst>
          <pc:docMk/>
          <pc:sldMk cId="2867009715" sldId="256"/>
        </pc:sldMkLst>
        <pc:spChg chg="mod">
          <ac:chgData name="Глухов Илья" userId="db2753d62472b303" providerId="Windows Live" clId="Web-{477B2A9D-B05C-4E84-9898-C50CE1F69AFB}" dt="2021-04-25T17:39:02.901" v="204" actId="14100"/>
          <ac:spMkLst>
            <pc:docMk/>
            <pc:sldMk cId="2867009715" sldId="256"/>
            <ac:spMk id="4" creationId="{6B8DBFAA-D07C-4D13-A159-F51E0AB93CAE}"/>
          </ac:spMkLst>
        </pc:spChg>
      </pc:sldChg>
      <pc:sldChg chg="addSp delSp modSp mod modClrScheme chgLayout">
        <pc:chgData name="Глухов Илья" userId="db2753d62472b303" providerId="Windows Live" clId="Web-{477B2A9D-B05C-4E84-9898-C50CE1F69AFB}" dt="2021-04-25T17:42:30.717" v="221"/>
        <pc:sldMkLst>
          <pc:docMk/>
          <pc:sldMk cId="467122635" sldId="257"/>
        </pc:sldMkLst>
        <pc:spChg chg="mod">
          <ac:chgData name="Глухов Илья" userId="db2753d62472b303" providerId="Windows Live" clId="Web-{477B2A9D-B05C-4E84-9898-C50CE1F69AFB}" dt="2021-04-25T17:39:21.526" v="206" actId="14100"/>
          <ac:spMkLst>
            <pc:docMk/>
            <pc:sldMk cId="467122635" sldId="257"/>
            <ac:spMk id="8" creationId="{6BFF6C38-E614-428D-9C47-3555F9131936}"/>
          </ac:spMkLst>
        </pc:spChg>
        <pc:picChg chg="add del mod">
          <ac:chgData name="Глухов Илья" userId="db2753d62472b303" providerId="Windows Live" clId="Web-{477B2A9D-B05C-4E84-9898-C50CE1F69AFB}" dt="2021-04-25T17:42:30.717" v="221"/>
          <ac:picMkLst>
            <pc:docMk/>
            <pc:sldMk cId="467122635" sldId="257"/>
            <ac:picMk id="2" creationId="{2BA0CE36-5235-4B5C-BD47-306BC6D0CECD}"/>
          </ac:picMkLst>
        </pc:picChg>
      </pc:sldChg>
      <pc:sldChg chg="delSp modSp mod modClrScheme chgLayout">
        <pc:chgData name="Глухов Илья" userId="db2753d62472b303" providerId="Windows Live" clId="Web-{477B2A9D-B05C-4E84-9898-C50CE1F69AFB}" dt="2021-04-25T17:38:41.135" v="200" actId="20577"/>
        <pc:sldMkLst>
          <pc:docMk/>
          <pc:sldMk cId="2539252339" sldId="258"/>
        </pc:sldMkLst>
        <pc:spChg chg="mod">
          <ac:chgData name="Глухов Илья" userId="db2753d62472b303" providerId="Windows Live" clId="Web-{477B2A9D-B05C-4E84-9898-C50CE1F69AFB}" dt="2021-04-25T17:38:41.135" v="200" actId="20577"/>
          <ac:spMkLst>
            <pc:docMk/>
            <pc:sldMk cId="2539252339" sldId="258"/>
            <ac:spMk id="10" creationId="{34AA0637-1654-49F9-918F-90E4CA8D2D07}"/>
          </ac:spMkLst>
        </pc:spChg>
        <pc:spChg chg="mod">
          <ac:chgData name="Глухов Илья" userId="db2753d62472b303" providerId="Windows Live" clId="Web-{477B2A9D-B05C-4E84-9898-C50CE1F69AFB}" dt="2021-04-25T17:37:09.071" v="174" actId="1076"/>
          <ac:spMkLst>
            <pc:docMk/>
            <pc:sldMk cId="2539252339" sldId="258"/>
            <ac:spMk id="11" creationId="{63B506FA-35D3-4FA2-9494-1CCBBC7160D7}"/>
          </ac:spMkLst>
        </pc:spChg>
        <pc:spChg chg="del mod">
          <ac:chgData name="Глухов Илья" userId="db2753d62472b303" providerId="Windows Live" clId="Web-{477B2A9D-B05C-4E84-9898-C50CE1F69AFB}" dt="2021-04-25T17:36:41.852" v="127"/>
          <ac:spMkLst>
            <pc:docMk/>
            <pc:sldMk cId="2539252339" sldId="258"/>
            <ac:spMk id="12" creationId="{4701E9F9-6904-4B46-8847-555B5A697B59}"/>
          </ac:spMkLst>
        </pc:spChg>
      </pc:sldChg>
      <pc:sldChg chg="delSp modSp mod modClrScheme chgLayout">
        <pc:chgData name="Глухов Илья" userId="db2753d62472b303" providerId="Windows Live" clId="Web-{477B2A9D-B05C-4E84-9898-C50CE1F69AFB}" dt="2021-04-25T17:35:27.351" v="75" actId="20577"/>
        <pc:sldMkLst>
          <pc:docMk/>
          <pc:sldMk cId="2790014949" sldId="259"/>
        </pc:sldMkLst>
        <pc:spChg chg="mod">
          <ac:chgData name="Глухов Илья" userId="db2753d62472b303" providerId="Windows Live" clId="Web-{477B2A9D-B05C-4E84-9898-C50CE1F69AFB}" dt="2021-04-25T17:34:53.397" v="63" actId="1076"/>
          <ac:spMkLst>
            <pc:docMk/>
            <pc:sldMk cId="2790014949" sldId="259"/>
            <ac:spMk id="4" creationId="{5ADD5C49-0876-4443-B558-8AB30D533FE5}"/>
          </ac:spMkLst>
        </pc:spChg>
        <pc:spChg chg="mod">
          <ac:chgData name="Глухов Илья" userId="db2753d62472b303" providerId="Windows Live" clId="Web-{477B2A9D-B05C-4E84-9898-C50CE1F69AFB}" dt="2021-04-25T17:35:27.351" v="75" actId="20577"/>
          <ac:spMkLst>
            <pc:docMk/>
            <pc:sldMk cId="2790014949" sldId="259"/>
            <ac:spMk id="7" creationId="{6655B976-AF0A-40C9-8B14-1ED98974C4A3}"/>
          </ac:spMkLst>
        </pc:spChg>
        <pc:spChg chg="del mod">
          <ac:chgData name="Глухов Илья" userId="db2753d62472b303" providerId="Windows Live" clId="Web-{477B2A9D-B05C-4E84-9898-C50CE1F69AFB}" dt="2021-04-25T17:34:18.381" v="45"/>
          <ac:spMkLst>
            <pc:docMk/>
            <pc:sldMk cId="2790014949" sldId="259"/>
            <ac:spMk id="8" creationId="{0880D299-06B1-4376-96AD-457F8F6FC7CF}"/>
          </ac:spMkLst>
        </pc:spChg>
      </pc:sldChg>
      <pc:sldChg chg="modSp mod modClrScheme chgLayout">
        <pc:chgData name="Глухов Илья" userId="db2753d62472b303" providerId="Windows Live" clId="Web-{477B2A9D-B05C-4E84-9898-C50CE1F69AFB}" dt="2021-04-25T17:35:55.304" v="98" actId="20577"/>
        <pc:sldMkLst>
          <pc:docMk/>
          <pc:sldMk cId="2641781494" sldId="267"/>
        </pc:sldMkLst>
        <pc:spChg chg="mod">
          <ac:chgData name="Глухов Илья" userId="db2753d62472b303" providerId="Windows Live" clId="Web-{477B2A9D-B05C-4E84-9898-C50CE1F69AFB}" dt="2021-04-25T17:35:55.304" v="98" actId="20577"/>
          <ac:spMkLst>
            <pc:docMk/>
            <pc:sldMk cId="2641781494" sldId="267"/>
            <ac:spMk id="6" creationId="{D416CB91-1D0F-4576-88DC-FA4EA7A749F2}"/>
          </ac:spMkLst>
        </pc:spChg>
      </pc:sldChg>
      <pc:sldChg chg="addSp delSp modSp new">
        <pc:chgData name="Глухов Илья" userId="db2753d62472b303" providerId="Windows Live" clId="Web-{477B2A9D-B05C-4E84-9898-C50CE1F69AFB}" dt="2021-04-25T17:45:18.610" v="288" actId="1076"/>
        <pc:sldMkLst>
          <pc:docMk/>
          <pc:sldMk cId="959716734" sldId="268"/>
        </pc:sldMkLst>
        <pc:spChg chg="mod">
          <ac:chgData name="Глухов Илья" userId="db2753d62472b303" providerId="Windows Live" clId="Web-{477B2A9D-B05C-4E84-9898-C50CE1F69AFB}" dt="2021-04-25T17:45:18.610" v="288" actId="1076"/>
          <ac:spMkLst>
            <pc:docMk/>
            <pc:sldMk cId="959716734" sldId="268"/>
            <ac:spMk id="2" creationId="{A4B93CEF-4C3B-46DA-ADA2-2D9BB5B15EDC}"/>
          </ac:spMkLst>
        </pc:spChg>
        <pc:spChg chg="del">
          <ac:chgData name="Глухов Илья" userId="db2753d62472b303" providerId="Windows Live" clId="Web-{477B2A9D-B05C-4E84-9898-C50CE1F69AFB}" dt="2021-04-25T17:42:33.451" v="222"/>
          <ac:spMkLst>
            <pc:docMk/>
            <pc:sldMk cId="959716734" sldId="268"/>
            <ac:spMk id="3" creationId="{594C7D2C-0800-48D0-A630-0F9F43D9DA80}"/>
          </ac:spMkLst>
        </pc:spChg>
        <pc:spChg chg="add mod">
          <ac:chgData name="Глухов Илья" userId="db2753d62472b303" providerId="Windows Live" clId="Web-{477B2A9D-B05C-4E84-9898-C50CE1F69AFB}" dt="2021-04-25T17:45:15.547" v="287" actId="1076"/>
          <ac:spMkLst>
            <pc:docMk/>
            <pc:sldMk cId="959716734" sldId="268"/>
            <ac:spMk id="6" creationId="{1FA779B4-21C8-4ACA-8ECF-F4FBE74832AA}"/>
          </ac:spMkLst>
        </pc:spChg>
        <pc:picChg chg="add mod ord modCrop">
          <ac:chgData name="Глухов Илья" userId="db2753d62472b303" providerId="Windows Live" clId="Web-{477B2A9D-B05C-4E84-9898-C50CE1F69AFB}" dt="2021-04-25T17:44:30.187" v="246" actId="1076"/>
          <ac:picMkLst>
            <pc:docMk/>
            <pc:sldMk cId="959716734" sldId="268"/>
            <ac:picMk id="4" creationId="{A67D9F5B-260B-4D43-A3BA-83144E24492F}"/>
          </ac:picMkLst>
        </pc:picChg>
        <pc:picChg chg="add mod modCrop">
          <ac:chgData name="Глухов Илья" userId="db2753d62472b303" providerId="Windows Live" clId="Web-{477B2A9D-B05C-4E84-9898-C50CE1F69AFB}" dt="2021-04-25T17:44:03.937" v="239" actId="1076"/>
          <ac:picMkLst>
            <pc:docMk/>
            <pc:sldMk cId="959716734" sldId="268"/>
            <ac:picMk id="5" creationId="{C55AD753-5ACF-49D9-BB33-9AF3C57DD2F3}"/>
          </ac:picMkLst>
        </pc:picChg>
      </pc:sldChg>
      <pc:sldMasterChg chg="del delSldLayout">
        <pc:chgData name="Глухов Илья" userId="db2753d62472b303" providerId="Windows Live" clId="Web-{477B2A9D-B05C-4E84-9898-C50CE1F69AFB}" dt="2021-04-25T17:33:25.192" v="0"/>
        <pc:sldMasterMkLst>
          <pc:docMk/>
          <pc:sldMasterMk cId="2952368899" sldId="2147483648"/>
        </pc:sldMasterMkLst>
        <pc:sldLayoutChg chg="del">
          <pc:chgData name="Глухов Илья" userId="db2753d62472b303" providerId="Windows Live" clId="Web-{477B2A9D-B05C-4E84-9898-C50CE1F69AFB}" dt="2021-04-25T17:33:25.192" v="0"/>
          <pc:sldLayoutMkLst>
            <pc:docMk/>
            <pc:sldMasterMk cId="2952368899" sldId="2147483648"/>
            <pc:sldLayoutMk cId="1957788877" sldId="2147483649"/>
          </pc:sldLayoutMkLst>
        </pc:sldLayoutChg>
        <pc:sldLayoutChg chg="del">
          <pc:chgData name="Глухов Илья" userId="db2753d62472b303" providerId="Windows Live" clId="Web-{477B2A9D-B05C-4E84-9898-C50CE1F69AFB}" dt="2021-04-25T17:33:25.192" v="0"/>
          <pc:sldLayoutMkLst>
            <pc:docMk/>
            <pc:sldMasterMk cId="2952368899" sldId="2147483648"/>
            <pc:sldLayoutMk cId="3245013928" sldId="2147483650"/>
          </pc:sldLayoutMkLst>
        </pc:sldLayoutChg>
        <pc:sldLayoutChg chg="del">
          <pc:chgData name="Глухов Илья" userId="db2753d62472b303" providerId="Windows Live" clId="Web-{477B2A9D-B05C-4E84-9898-C50CE1F69AFB}" dt="2021-04-25T17:33:25.192" v="0"/>
          <pc:sldLayoutMkLst>
            <pc:docMk/>
            <pc:sldMasterMk cId="2952368899" sldId="2147483648"/>
            <pc:sldLayoutMk cId="2354028036" sldId="2147483651"/>
          </pc:sldLayoutMkLst>
        </pc:sldLayoutChg>
        <pc:sldLayoutChg chg="del">
          <pc:chgData name="Глухов Илья" userId="db2753d62472b303" providerId="Windows Live" clId="Web-{477B2A9D-B05C-4E84-9898-C50CE1F69AFB}" dt="2021-04-25T17:33:25.192" v="0"/>
          <pc:sldLayoutMkLst>
            <pc:docMk/>
            <pc:sldMasterMk cId="2952368899" sldId="2147483648"/>
            <pc:sldLayoutMk cId="1303257838" sldId="2147483652"/>
          </pc:sldLayoutMkLst>
        </pc:sldLayoutChg>
        <pc:sldLayoutChg chg="del">
          <pc:chgData name="Глухов Илья" userId="db2753d62472b303" providerId="Windows Live" clId="Web-{477B2A9D-B05C-4E84-9898-C50CE1F69AFB}" dt="2021-04-25T17:33:25.192" v="0"/>
          <pc:sldLayoutMkLst>
            <pc:docMk/>
            <pc:sldMasterMk cId="2952368899" sldId="2147483648"/>
            <pc:sldLayoutMk cId="1096700611" sldId="2147483653"/>
          </pc:sldLayoutMkLst>
        </pc:sldLayoutChg>
        <pc:sldLayoutChg chg="del">
          <pc:chgData name="Глухов Илья" userId="db2753d62472b303" providerId="Windows Live" clId="Web-{477B2A9D-B05C-4E84-9898-C50CE1F69AFB}" dt="2021-04-25T17:33:25.192" v="0"/>
          <pc:sldLayoutMkLst>
            <pc:docMk/>
            <pc:sldMasterMk cId="2952368899" sldId="2147483648"/>
            <pc:sldLayoutMk cId="3610177621" sldId="2147483654"/>
          </pc:sldLayoutMkLst>
        </pc:sldLayoutChg>
        <pc:sldLayoutChg chg="del">
          <pc:chgData name="Глухов Илья" userId="db2753d62472b303" providerId="Windows Live" clId="Web-{477B2A9D-B05C-4E84-9898-C50CE1F69AFB}" dt="2021-04-25T17:33:25.192" v="0"/>
          <pc:sldLayoutMkLst>
            <pc:docMk/>
            <pc:sldMasterMk cId="2952368899" sldId="2147483648"/>
            <pc:sldLayoutMk cId="1633449245" sldId="2147483655"/>
          </pc:sldLayoutMkLst>
        </pc:sldLayoutChg>
        <pc:sldLayoutChg chg="del">
          <pc:chgData name="Глухов Илья" userId="db2753d62472b303" providerId="Windows Live" clId="Web-{477B2A9D-B05C-4E84-9898-C50CE1F69AFB}" dt="2021-04-25T17:33:25.192" v="0"/>
          <pc:sldLayoutMkLst>
            <pc:docMk/>
            <pc:sldMasterMk cId="2952368899" sldId="2147483648"/>
            <pc:sldLayoutMk cId="3944807260" sldId="2147483656"/>
          </pc:sldLayoutMkLst>
        </pc:sldLayoutChg>
        <pc:sldLayoutChg chg="del">
          <pc:chgData name="Глухов Илья" userId="db2753d62472b303" providerId="Windows Live" clId="Web-{477B2A9D-B05C-4E84-9898-C50CE1F69AFB}" dt="2021-04-25T17:33:25.192" v="0"/>
          <pc:sldLayoutMkLst>
            <pc:docMk/>
            <pc:sldMasterMk cId="2952368899" sldId="2147483648"/>
            <pc:sldLayoutMk cId="3711764913" sldId="2147483657"/>
          </pc:sldLayoutMkLst>
        </pc:sldLayoutChg>
        <pc:sldLayoutChg chg="del">
          <pc:chgData name="Глухов Илья" userId="db2753d62472b303" providerId="Windows Live" clId="Web-{477B2A9D-B05C-4E84-9898-C50CE1F69AFB}" dt="2021-04-25T17:33:25.192" v="0"/>
          <pc:sldLayoutMkLst>
            <pc:docMk/>
            <pc:sldMasterMk cId="2952368899" sldId="2147483648"/>
            <pc:sldLayoutMk cId="2244812502" sldId="2147483658"/>
          </pc:sldLayoutMkLst>
        </pc:sldLayoutChg>
        <pc:sldLayoutChg chg="del">
          <pc:chgData name="Глухов Илья" userId="db2753d62472b303" providerId="Windows Live" clId="Web-{477B2A9D-B05C-4E84-9898-C50CE1F69AFB}" dt="2021-04-25T17:33:25.192" v="0"/>
          <pc:sldLayoutMkLst>
            <pc:docMk/>
            <pc:sldMasterMk cId="2952368899" sldId="2147483648"/>
            <pc:sldLayoutMk cId="87273958" sldId="2147483659"/>
          </pc:sldLayoutMkLst>
        </pc:sldLayoutChg>
      </pc:sldMasterChg>
      <pc:sldMasterChg chg="add addSldLayout modSldLayout">
        <pc:chgData name="Глухов Илья" userId="db2753d62472b303" providerId="Windows Live" clId="Web-{477B2A9D-B05C-4E84-9898-C50CE1F69AFB}" dt="2021-04-25T17:33:25.192" v="0"/>
        <pc:sldMasterMkLst>
          <pc:docMk/>
          <pc:sldMasterMk cId="3164224613" sldId="2147483660"/>
        </pc:sldMasterMkLst>
        <pc:sldLayoutChg chg="add mod replId">
          <pc:chgData name="Глухов Илья" userId="db2753d62472b303" providerId="Windows Live" clId="Web-{477B2A9D-B05C-4E84-9898-C50CE1F69AFB}" dt="2021-04-25T17:33:25.192" v="0"/>
          <pc:sldLayoutMkLst>
            <pc:docMk/>
            <pc:sldMasterMk cId="3164224613" sldId="2147483660"/>
            <pc:sldLayoutMk cId="3179520809" sldId="2147483661"/>
          </pc:sldLayoutMkLst>
        </pc:sldLayoutChg>
        <pc:sldLayoutChg chg="add mod replId">
          <pc:chgData name="Глухов Илья" userId="db2753d62472b303" providerId="Windows Live" clId="Web-{477B2A9D-B05C-4E84-9898-C50CE1F69AFB}" dt="2021-04-25T17:33:25.192" v="0"/>
          <pc:sldLayoutMkLst>
            <pc:docMk/>
            <pc:sldMasterMk cId="3164224613" sldId="2147483660"/>
            <pc:sldLayoutMk cId="1729622328" sldId="2147483662"/>
          </pc:sldLayoutMkLst>
        </pc:sldLayoutChg>
        <pc:sldLayoutChg chg="add mod replId">
          <pc:chgData name="Глухов Илья" userId="db2753d62472b303" providerId="Windows Live" clId="Web-{477B2A9D-B05C-4E84-9898-C50CE1F69AFB}" dt="2021-04-25T17:33:25.192" v="0"/>
          <pc:sldLayoutMkLst>
            <pc:docMk/>
            <pc:sldMasterMk cId="3164224613" sldId="2147483660"/>
            <pc:sldLayoutMk cId="2759396345" sldId="2147483663"/>
          </pc:sldLayoutMkLst>
        </pc:sldLayoutChg>
        <pc:sldLayoutChg chg="add mod replId">
          <pc:chgData name="Глухов Илья" userId="db2753d62472b303" providerId="Windows Live" clId="Web-{477B2A9D-B05C-4E84-9898-C50CE1F69AFB}" dt="2021-04-25T17:33:25.192" v="0"/>
          <pc:sldLayoutMkLst>
            <pc:docMk/>
            <pc:sldMasterMk cId="3164224613" sldId="2147483660"/>
            <pc:sldLayoutMk cId="2131086302" sldId="2147483664"/>
          </pc:sldLayoutMkLst>
        </pc:sldLayoutChg>
        <pc:sldLayoutChg chg="add mod replId">
          <pc:chgData name="Глухов Илья" userId="db2753d62472b303" providerId="Windows Live" clId="Web-{477B2A9D-B05C-4E84-9898-C50CE1F69AFB}" dt="2021-04-25T17:33:25.192" v="0"/>
          <pc:sldLayoutMkLst>
            <pc:docMk/>
            <pc:sldMasterMk cId="3164224613" sldId="2147483660"/>
            <pc:sldLayoutMk cId="3822759131" sldId="2147483665"/>
          </pc:sldLayoutMkLst>
        </pc:sldLayoutChg>
        <pc:sldLayoutChg chg="add mod replId">
          <pc:chgData name="Глухов Илья" userId="db2753d62472b303" providerId="Windows Live" clId="Web-{477B2A9D-B05C-4E84-9898-C50CE1F69AFB}" dt="2021-04-25T17:33:25.192" v="0"/>
          <pc:sldLayoutMkLst>
            <pc:docMk/>
            <pc:sldMasterMk cId="3164224613" sldId="2147483660"/>
            <pc:sldLayoutMk cId="1002139143" sldId="2147483666"/>
          </pc:sldLayoutMkLst>
        </pc:sldLayoutChg>
        <pc:sldLayoutChg chg="add mod replId">
          <pc:chgData name="Глухов Илья" userId="db2753d62472b303" providerId="Windows Live" clId="Web-{477B2A9D-B05C-4E84-9898-C50CE1F69AFB}" dt="2021-04-25T17:33:25.192" v="0"/>
          <pc:sldLayoutMkLst>
            <pc:docMk/>
            <pc:sldMasterMk cId="3164224613" sldId="2147483660"/>
            <pc:sldLayoutMk cId="1313269760" sldId="2147483667"/>
          </pc:sldLayoutMkLst>
        </pc:sldLayoutChg>
        <pc:sldLayoutChg chg="add mod replId">
          <pc:chgData name="Глухов Илья" userId="db2753d62472b303" providerId="Windows Live" clId="Web-{477B2A9D-B05C-4E84-9898-C50CE1F69AFB}" dt="2021-04-25T17:33:25.192" v="0"/>
          <pc:sldLayoutMkLst>
            <pc:docMk/>
            <pc:sldMasterMk cId="3164224613" sldId="2147483660"/>
            <pc:sldLayoutMk cId="1370155405" sldId="2147483668"/>
          </pc:sldLayoutMkLst>
        </pc:sldLayoutChg>
        <pc:sldLayoutChg chg="add mod replId">
          <pc:chgData name="Глухов Илья" userId="db2753d62472b303" providerId="Windows Live" clId="Web-{477B2A9D-B05C-4E84-9898-C50CE1F69AFB}" dt="2021-04-25T17:33:25.192" v="0"/>
          <pc:sldLayoutMkLst>
            <pc:docMk/>
            <pc:sldMasterMk cId="3164224613" sldId="2147483660"/>
            <pc:sldLayoutMk cId="4010443610" sldId="2147483669"/>
          </pc:sldLayoutMkLst>
        </pc:sldLayoutChg>
        <pc:sldLayoutChg chg="add mod replId">
          <pc:chgData name="Глухов Илья" userId="db2753d62472b303" providerId="Windows Live" clId="Web-{477B2A9D-B05C-4E84-9898-C50CE1F69AFB}" dt="2021-04-25T17:33:25.192" v="0"/>
          <pc:sldLayoutMkLst>
            <pc:docMk/>
            <pc:sldMasterMk cId="3164224613" sldId="2147483660"/>
            <pc:sldLayoutMk cId="2894247642" sldId="2147483670"/>
          </pc:sldLayoutMkLst>
        </pc:sldLayoutChg>
        <pc:sldLayoutChg chg="add mod replId">
          <pc:chgData name="Глухов Илья" userId="db2753d62472b303" providerId="Windows Live" clId="Web-{477B2A9D-B05C-4E84-9898-C50CE1F69AFB}" dt="2021-04-25T17:33:25.192" v="0"/>
          <pc:sldLayoutMkLst>
            <pc:docMk/>
            <pc:sldMasterMk cId="3164224613" sldId="2147483660"/>
            <pc:sldLayoutMk cId="1429107502" sldId="2147483671"/>
          </pc:sldLayoutMkLst>
        </pc:sldLayoutChg>
      </pc:sldMasterChg>
    </pc:docChg>
  </pc:docChgLst>
  <pc:docChgLst>
    <pc:chgData name="Глухов Илья" userId="db2753d62472b303" providerId="Windows Live" clId="Web-{FD1E9BFE-6EC3-49F1-BFC3-65EBCADB1EB8}"/>
    <pc:docChg chg="delSld modSld">
      <pc:chgData name="Глухов Илья" userId="db2753d62472b303" providerId="Windows Live" clId="Web-{FD1E9BFE-6EC3-49F1-BFC3-65EBCADB1EB8}" dt="2021-04-25T14:03:14.239" v="368"/>
      <pc:docMkLst>
        <pc:docMk/>
      </pc:docMkLst>
      <pc:sldChg chg="modSp">
        <pc:chgData name="Глухов Илья" userId="db2753d62472b303" providerId="Windows Live" clId="Web-{FD1E9BFE-6EC3-49F1-BFC3-65EBCADB1EB8}" dt="2021-04-25T13:36:13.782" v="40" actId="1076"/>
        <pc:sldMkLst>
          <pc:docMk/>
          <pc:sldMk cId="2867009715" sldId="256"/>
        </pc:sldMkLst>
        <pc:spChg chg="mod">
          <ac:chgData name="Глухов Илья" userId="db2753d62472b303" providerId="Windows Live" clId="Web-{FD1E9BFE-6EC3-49F1-BFC3-65EBCADB1EB8}" dt="2021-04-25T13:35:49.688" v="13" actId="20577"/>
          <ac:spMkLst>
            <pc:docMk/>
            <pc:sldMk cId="2867009715" sldId="256"/>
            <ac:spMk id="4" creationId="{6B8DBFAA-D07C-4D13-A159-F51E0AB93CAE}"/>
          </ac:spMkLst>
        </pc:spChg>
        <pc:spChg chg="mod">
          <ac:chgData name="Глухов Илья" userId="db2753d62472b303" providerId="Windows Live" clId="Web-{FD1E9BFE-6EC3-49F1-BFC3-65EBCADB1EB8}" dt="2021-04-25T13:36:13.782" v="40" actId="1076"/>
          <ac:spMkLst>
            <pc:docMk/>
            <pc:sldMk cId="2867009715" sldId="256"/>
            <ac:spMk id="6" creationId="{E9DBF8C8-46B8-4B92-A082-F5C69A4EBDE8}"/>
          </ac:spMkLst>
        </pc:spChg>
      </pc:sldChg>
      <pc:sldChg chg="modSp">
        <pc:chgData name="Глухов Илья" userId="db2753d62472b303" providerId="Windows Live" clId="Web-{FD1E9BFE-6EC3-49F1-BFC3-65EBCADB1EB8}" dt="2021-04-25T13:58:11.920" v="78" actId="20577"/>
        <pc:sldMkLst>
          <pc:docMk/>
          <pc:sldMk cId="467122635" sldId="257"/>
        </pc:sldMkLst>
        <pc:spChg chg="mod">
          <ac:chgData name="Глухов Илья" userId="db2753d62472b303" providerId="Windows Live" clId="Web-{FD1E9BFE-6EC3-49F1-BFC3-65EBCADB1EB8}" dt="2021-04-25T13:57:16.106" v="51" actId="20577"/>
          <ac:spMkLst>
            <pc:docMk/>
            <pc:sldMk cId="467122635" sldId="257"/>
            <ac:spMk id="8" creationId="{6BFF6C38-E614-428D-9C47-3555F9131936}"/>
          </ac:spMkLst>
        </pc:spChg>
        <pc:spChg chg="mod">
          <ac:chgData name="Глухов Илья" userId="db2753d62472b303" providerId="Windows Live" clId="Web-{FD1E9BFE-6EC3-49F1-BFC3-65EBCADB1EB8}" dt="2021-04-25T13:58:11.920" v="78" actId="20577"/>
          <ac:spMkLst>
            <pc:docMk/>
            <pc:sldMk cId="467122635" sldId="257"/>
            <ac:spMk id="10" creationId="{028891AF-3B90-4B78-AC19-1FD37F612A4E}"/>
          </ac:spMkLst>
        </pc:spChg>
      </pc:sldChg>
      <pc:sldChg chg="modSp">
        <pc:chgData name="Глухов Илья" userId="db2753d62472b303" providerId="Windows Live" clId="Web-{FD1E9BFE-6EC3-49F1-BFC3-65EBCADB1EB8}" dt="2021-04-25T14:02:05.831" v="299" actId="14100"/>
        <pc:sldMkLst>
          <pc:docMk/>
          <pc:sldMk cId="2790014949" sldId="259"/>
        </pc:sldMkLst>
        <pc:spChg chg="mod">
          <ac:chgData name="Глухов Илья" userId="db2753d62472b303" providerId="Windows Live" clId="Web-{FD1E9BFE-6EC3-49F1-BFC3-65EBCADB1EB8}" dt="2021-04-25T14:02:05.831" v="299" actId="14100"/>
          <ac:spMkLst>
            <pc:docMk/>
            <pc:sldMk cId="2790014949" sldId="259"/>
            <ac:spMk id="7" creationId="{6655B976-AF0A-40C9-8B14-1ED98974C4A3}"/>
          </ac:spMkLst>
        </pc:spChg>
        <pc:spChg chg="mod">
          <ac:chgData name="Глухов Илья" userId="db2753d62472b303" providerId="Windows Live" clId="Web-{FD1E9BFE-6EC3-49F1-BFC3-65EBCADB1EB8}" dt="2021-04-25T14:02:00.721" v="297" actId="1076"/>
          <ac:spMkLst>
            <pc:docMk/>
            <pc:sldMk cId="2790014949" sldId="259"/>
            <ac:spMk id="8" creationId="{0880D299-06B1-4376-96AD-457F8F6FC7CF}"/>
          </ac:spMkLst>
        </pc:spChg>
      </pc:sldChg>
      <pc:sldChg chg="del">
        <pc:chgData name="Глухов Илья" userId="db2753d62472b303" providerId="Windows Live" clId="Web-{FD1E9BFE-6EC3-49F1-BFC3-65EBCADB1EB8}" dt="2021-04-25T14:02:10.237" v="300"/>
        <pc:sldMkLst>
          <pc:docMk/>
          <pc:sldMk cId="1904799853" sldId="260"/>
        </pc:sldMkLst>
      </pc:sldChg>
      <pc:sldChg chg="del">
        <pc:chgData name="Глухов Илья" userId="db2753d62472b303" providerId="Windows Live" clId="Web-{FD1E9BFE-6EC3-49F1-BFC3-65EBCADB1EB8}" dt="2021-04-25T14:02:14.472" v="301"/>
        <pc:sldMkLst>
          <pc:docMk/>
          <pc:sldMk cId="274200841" sldId="261"/>
        </pc:sldMkLst>
      </pc:sldChg>
      <pc:sldChg chg="del">
        <pc:chgData name="Глухов Илья" userId="db2753d62472b303" providerId="Windows Live" clId="Web-{FD1E9BFE-6EC3-49F1-BFC3-65EBCADB1EB8}" dt="2021-04-25T14:02:19.237" v="302"/>
        <pc:sldMkLst>
          <pc:docMk/>
          <pc:sldMk cId="2549343128" sldId="262"/>
        </pc:sldMkLst>
      </pc:sldChg>
      <pc:sldChg chg="del">
        <pc:chgData name="Глухов Илья" userId="db2753d62472b303" providerId="Windows Live" clId="Web-{FD1E9BFE-6EC3-49F1-BFC3-65EBCADB1EB8}" dt="2021-04-25T14:02:21.222" v="303"/>
        <pc:sldMkLst>
          <pc:docMk/>
          <pc:sldMk cId="4158007993" sldId="263"/>
        </pc:sldMkLst>
      </pc:sldChg>
      <pc:sldChg chg="del">
        <pc:chgData name="Глухов Илья" userId="db2753d62472b303" providerId="Windows Live" clId="Web-{FD1E9BFE-6EC3-49F1-BFC3-65EBCADB1EB8}" dt="2021-04-25T14:02:22.987" v="304"/>
        <pc:sldMkLst>
          <pc:docMk/>
          <pc:sldMk cId="2480080140" sldId="264"/>
        </pc:sldMkLst>
      </pc:sldChg>
      <pc:sldChg chg="del">
        <pc:chgData name="Глухов Илья" userId="db2753d62472b303" providerId="Windows Live" clId="Web-{FD1E9BFE-6EC3-49F1-BFC3-65EBCADB1EB8}" dt="2021-04-25T14:03:14.239" v="368"/>
        <pc:sldMkLst>
          <pc:docMk/>
          <pc:sldMk cId="2407716442" sldId="266"/>
        </pc:sldMkLst>
      </pc:sldChg>
      <pc:sldChg chg="modSp">
        <pc:chgData name="Глухов Илья" userId="db2753d62472b303" providerId="Windows Live" clId="Web-{FD1E9BFE-6EC3-49F1-BFC3-65EBCADB1EB8}" dt="2021-04-25T14:03:09.801" v="367" actId="20577"/>
        <pc:sldMkLst>
          <pc:docMk/>
          <pc:sldMk cId="2641781494" sldId="267"/>
        </pc:sldMkLst>
        <pc:spChg chg="mod">
          <ac:chgData name="Глухов Илья" userId="db2753d62472b303" providerId="Windows Live" clId="Web-{FD1E9BFE-6EC3-49F1-BFC3-65EBCADB1EB8}" dt="2021-04-25T14:03:09.801" v="367" actId="20577"/>
          <ac:spMkLst>
            <pc:docMk/>
            <pc:sldMk cId="2641781494" sldId="267"/>
            <ac:spMk id="6" creationId="{D416CB91-1D0F-4576-88DC-FA4EA7A749F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9520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24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10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62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939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8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75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3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26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15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44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22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8DBFAA-D07C-4D13-A159-F51E0AB93CAE}"/>
              </a:ext>
            </a:extLst>
          </p:cNvPr>
          <p:cNvSpPr txBox="1"/>
          <p:nvPr/>
        </p:nvSpPr>
        <p:spPr>
          <a:xfrm>
            <a:off x="4067882" y="2049413"/>
            <a:ext cx="3675233" cy="14560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400" dirty="0">
                <a:latin typeface="Montserrat" panose="00000500000000000000" pitchFamily="2" charset="-52"/>
              </a:rPr>
              <a:t>Проект </a:t>
            </a:r>
          </a:p>
          <a:p>
            <a:pPr algn="ctr"/>
            <a:r>
              <a:rPr lang="ru-RU" sz="4400" dirty="0">
                <a:latin typeface="Montserrat" panose="00000500000000000000" pitchFamily="2" charset="-52"/>
              </a:rPr>
              <a:t>«</a:t>
            </a:r>
            <a:r>
              <a:rPr lang="ru-RU" sz="4400" b="1" i="1" dirty="0" err="1">
                <a:latin typeface="Montserrat" panose="00000500000000000000" pitchFamily="2" charset="-52"/>
              </a:rPr>
              <a:t>Ex</a:t>
            </a:r>
            <a:r>
              <a:rPr lang="ru-RU" sz="4400" dirty="0" err="1">
                <a:latin typeface="Montserrat" panose="00000500000000000000" pitchFamily="2" charset="-52"/>
              </a:rPr>
              <a:t>change</a:t>
            </a:r>
            <a:r>
              <a:rPr lang="ru-RU" sz="4400" dirty="0">
                <a:latin typeface="Montserrat" panose="00000500000000000000" pitchFamily="2" charset="-52"/>
              </a:rPr>
              <a:t>»</a:t>
            </a:r>
            <a:endParaRPr lang="ru-RU" sz="4400" dirty="0">
              <a:latin typeface="Montserrat" panose="00000500000000000000" pitchFamily="2" charset="-52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DBF8C8-46B8-4B92-A082-F5C69A4EBDE8}"/>
              </a:ext>
            </a:extLst>
          </p:cNvPr>
          <p:cNvSpPr txBox="1"/>
          <p:nvPr/>
        </p:nvSpPr>
        <p:spPr>
          <a:xfrm>
            <a:off x="8360896" y="5438028"/>
            <a:ext cx="3831104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dirty="0">
                <a:latin typeface="Montserrat" panose="00000500000000000000" pitchFamily="2" charset="-52"/>
              </a:rPr>
              <a:t>Выполнил</a:t>
            </a:r>
            <a:r>
              <a:rPr lang="en-US" dirty="0">
                <a:latin typeface="Montserrat" panose="00000500000000000000" pitchFamily="2" charset="-52"/>
              </a:rPr>
              <a:t>:</a:t>
            </a:r>
            <a:r>
              <a:rPr lang="ru-RU" dirty="0">
                <a:latin typeface="Montserrat" panose="00000500000000000000" pitchFamily="2" charset="-52"/>
              </a:rPr>
              <a:t> Мазурек В.А.</a:t>
            </a:r>
            <a:r>
              <a:rPr lang="en-US" dirty="0">
                <a:latin typeface="Montserrat" panose="00000500000000000000" pitchFamily="2" charset="-52"/>
              </a:rPr>
              <a:t>;</a:t>
            </a:r>
            <a:r>
              <a:rPr lang="ru-RU" dirty="0">
                <a:latin typeface="Montserrat" panose="00000500000000000000" pitchFamily="2" charset="-52"/>
              </a:rPr>
              <a:t> Глухов И.Н.</a:t>
            </a:r>
          </a:p>
          <a:p>
            <a:r>
              <a:rPr lang="ru-RU" dirty="0">
                <a:latin typeface="Montserrat" panose="00000500000000000000" pitchFamily="2" charset="-52"/>
              </a:rPr>
              <a:t>Преподаватель</a:t>
            </a:r>
            <a:r>
              <a:rPr lang="en-US" dirty="0">
                <a:latin typeface="Montserrat" panose="00000500000000000000" pitchFamily="2" charset="-52"/>
              </a:rPr>
              <a:t>:</a:t>
            </a:r>
            <a:r>
              <a:rPr lang="ru-RU" dirty="0">
                <a:latin typeface="Montserrat" panose="00000500000000000000" pitchFamily="2" charset="-52"/>
              </a:rPr>
              <a:t> Антон </a:t>
            </a:r>
            <a:r>
              <a:rPr lang="en-US" dirty="0">
                <a:latin typeface="Montserrat" panose="00000500000000000000" pitchFamily="2" charset="-52"/>
              </a:rPr>
              <a:t> </a:t>
            </a:r>
            <a:r>
              <a:rPr lang="ru-RU" dirty="0">
                <a:latin typeface="Montserrat" panose="00000500000000000000" pitchFamily="2" charset="-52"/>
              </a:rPr>
              <a:t>Осипов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DF775C-C3EB-4894-A553-BF66E298D9DE}"/>
              </a:ext>
            </a:extLst>
          </p:cNvPr>
          <p:cNvSpPr txBox="1"/>
          <p:nvPr/>
        </p:nvSpPr>
        <p:spPr>
          <a:xfrm>
            <a:off x="5494712" y="5715028"/>
            <a:ext cx="120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Montserrat" panose="00000500000000000000" pitchFamily="2" charset="-52"/>
              </a:rPr>
              <a:t>г. Сургут</a:t>
            </a:r>
            <a:br>
              <a:rPr lang="ru-RU" dirty="0">
                <a:latin typeface="Montserrat" panose="00000500000000000000" pitchFamily="2" charset="-52"/>
              </a:rPr>
            </a:br>
            <a:r>
              <a:rPr lang="ru-RU" dirty="0">
                <a:latin typeface="Montserrat" panose="00000500000000000000" pitchFamily="2" charset="-52"/>
              </a:rPr>
              <a:t>2020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8CF8BD-3115-473F-9D7B-8B64074057F3}"/>
              </a:ext>
            </a:extLst>
          </p:cNvPr>
          <p:cNvSpPr txBox="1"/>
          <p:nvPr/>
        </p:nvSpPr>
        <p:spPr>
          <a:xfrm>
            <a:off x="4335374" y="496641"/>
            <a:ext cx="3521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Montserrat" panose="00000500000000000000" pitchFamily="2" charset="-52"/>
              </a:rPr>
              <a:t>Площадка </a:t>
            </a:r>
            <a:r>
              <a:rPr lang="ru-RU" sz="2400" b="1" dirty="0">
                <a:solidFill>
                  <a:srgbClr val="FF0000"/>
                </a:solidFill>
                <a:latin typeface="Montserrat" panose="00000500000000000000" pitchFamily="2" charset="-52"/>
              </a:rPr>
              <a:t>Я</a:t>
            </a:r>
            <a:r>
              <a:rPr lang="ru-RU" sz="2400" dirty="0">
                <a:latin typeface="Montserrat" panose="00000500000000000000" pitchFamily="2" charset="-52"/>
              </a:rPr>
              <a:t>ндекс Лицей</a:t>
            </a:r>
          </a:p>
        </p:txBody>
      </p:sp>
    </p:spTree>
    <p:extLst>
      <p:ext uri="{BB962C8B-B14F-4D97-AF65-F5344CB8AC3E}">
        <p14:creationId xmlns:p14="http://schemas.microsoft.com/office/powerpoint/2010/main" val="2867009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1EF3AE-FF4A-4727-99D4-72013BB4B9B6}"/>
              </a:ext>
            </a:extLst>
          </p:cNvPr>
          <p:cNvSpPr txBox="1"/>
          <p:nvPr/>
        </p:nvSpPr>
        <p:spPr>
          <a:xfrm>
            <a:off x="4515274" y="461076"/>
            <a:ext cx="3512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Montserrat" panose="00000500000000000000" pitchFamily="2" charset="-52"/>
                <a:ea typeface="Roboto" panose="02000000000000000000" pitchFamily="2" charset="0"/>
              </a:rPr>
              <a:t>Идея проекта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FF6C38-E614-428D-9C47-3555F9131936}"/>
              </a:ext>
            </a:extLst>
          </p:cNvPr>
          <p:cNvSpPr txBox="1"/>
          <p:nvPr/>
        </p:nvSpPr>
        <p:spPr>
          <a:xfrm>
            <a:off x="456886" y="1899193"/>
            <a:ext cx="886498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2400" dirty="0">
                <a:latin typeface="Montserrat" panose="00000500000000000000" pitchFamily="2" charset="-52"/>
              </a:rPr>
              <a:t>Идея проекта состоит в том чтобы </a:t>
            </a:r>
            <a:endParaRPr lang="ru-RU" sz="2400" dirty="0">
              <a:latin typeface="Montserrat" panose="00000500000000000000" pitchFamily="2" charset="-52"/>
              <a:ea typeface="+mn-lt"/>
              <a:cs typeface="+mn-lt"/>
            </a:endParaRPr>
          </a:p>
          <a:p>
            <a:r>
              <a:rPr lang="ru-RU" sz="2400" dirty="0">
                <a:latin typeface="Montserrat" panose="00000500000000000000" pitchFamily="2" charset="-52"/>
                <a:ea typeface="+mn-lt"/>
                <a:cs typeface="+mn-lt"/>
              </a:rPr>
              <a:t>создать интернет-магазин для продажи продуктов онлайн</a:t>
            </a:r>
            <a:r>
              <a:rPr lang="en-US" sz="2400" dirty="0">
                <a:latin typeface="Montserrat" panose="00000500000000000000" pitchFamily="2" charset="-52"/>
              </a:rPr>
              <a:t>.</a:t>
            </a:r>
            <a:endParaRPr lang="ru-RU" sz="2400" dirty="0">
              <a:latin typeface="Montserrat" panose="00000500000000000000" pitchFamily="2" charset="-52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8891AF-3B90-4B78-AC19-1FD37F612A4E}"/>
              </a:ext>
            </a:extLst>
          </p:cNvPr>
          <p:cNvSpPr txBox="1"/>
          <p:nvPr/>
        </p:nvSpPr>
        <p:spPr>
          <a:xfrm>
            <a:off x="459197" y="3243875"/>
            <a:ext cx="9038052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u-RU" sz="2400" dirty="0">
                <a:latin typeface="Montserrat" panose="00000500000000000000" pitchFamily="2" charset="-52"/>
              </a:rPr>
              <a:t>Исходя из идеи, проект можно использовать в разных </a:t>
            </a:r>
            <a:endParaRPr lang="en-US" sz="2400">
              <a:latin typeface="Montserrat" panose="00000500000000000000" pitchFamily="2" charset="-52"/>
            </a:endParaRPr>
          </a:p>
          <a:p>
            <a:r>
              <a:rPr lang="ru-RU" sz="2400" dirty="0">
                <a:latin typeface="Montserrat" panose="00000500000000000000" pitchFamily="2" charset="-52"/>
              </a:rPr>
              <a:t>условиях связанных с продажей товаров онлайн.</a:t>
            </a:r>
            <a:endParaRPr lang="en-US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6712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B93CEF-4C3B-46DA-ADA2-2D9BB5B15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97" y="2918460"/>
            <a:ext cx="3606165" cy="1325562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Montserrat" panose="00000500000000000000" pitchFamily="2" charset="-52"/>
              </a:rPr>
              <a:t>Регистрация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A67D9F5B-260B-4D43-A3BA-83144E244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11" t="9881" b="3325"/>
          <a:stretch/>
        </p:blipFill>
        <p:spPr>
          <a:xfrm>
            <a:off x="3164" y="0"/>
            <a:ext cx="6959937" cy="3482304"/>
          </a:xfr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C55AD753-5ACF-49D9-BB33-9AF3C57DD2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4" t="9624" b="3286"/>
          <a:stretch/>
        </p:blipFill>
        <p:spPr>
          <a:xfrm>
            <a:off x="4543425" y="3324225"/>
            <a:ext cx="6753226" cy="35337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A779B4-21C8-4ACA-8ECF-F4FBE74832AA}"/>
              </a:ext>
            </a:extLst>
          </p:cNvPr>
          <p:cNvSpPr txBox="1"/>
          <p:nvPr/>
        </p:nvSpPr>
        <p:spPr>
          <a:xfrm>
            <a:off x="6257925" y="5048250"/>
            <a:ext cx="4371975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000" dirty="0">
                <a:latin typeface="Montserrat" panose="00000500000000000000" pitchFamily="2" charset="-52"/>
              </a:rPr>
              <a:t>Авторизация</a:t>
            </a:r>
          </a:p>
          <a:p>
            <a:pPr algn="l"/>
            <a:endParaRPr lang="ru-RU" sz="40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5971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7ED1D1D-2386-48BB-937B-B0F00448169D}"/>
              </a:ext>
            </a:extLst>
          </p:cNvPr>
          <p:cNvSpPr txBox="1"/>
          <p:nvPr/>
        </p:nvSpPr>
        <p:spPr>
          <a:xfrm>
            <a:off x="4561821" y="414388"/>
            <a:ext cx="3105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Montserrat" panose="00000500000000000000" pitchFamily="2" charset="-52"/>
                <a:ea typeface="Roboto" panose="02000000000000000000" pitchFamily="2" charset="0"/>
              </a:rPr>
              <a:t>Реализация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75581-ED5D-4929-B900-343AEB23F3D9}"/>
              </a:ext>
            </a:extLst>
          </p:cNvPr>
          <p:cNvSpPr txBox="1"/>
          <p:nvPr/>
        </p:nvSpPr>
        <p:spPr>
          <a:xfrm>
            <a:off x="1127448" y="1378836"/>
            <a:ext cx="7792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Montserrat" panose="00000500000000000000" pitchFamily="2" charset="-52"/>
              </a:rPr>
              <a:t>В проекте реализованы такие функции</a:t>
            </a:r>
            <a:r>
              <a:rPr lang="en-US" sz="2800" dirty="0">
                <a:latin typeface="Montserrat" panose="00000500000000000000" pitchFamily="2" charset="-52"/>
              </a:rPr>
              <a:t>:</a:t>
            </a:r>
            <a:r>
              <a:rPr lang="ru-RU" sz="2800" dirty="0">
                <a:latin typeface="Montserrat" panose="00000500000000000000" pitchFamily="2" charset="-52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86AC54-E283-42DB-BA03-8983940F1C80}"/>
              </a:ext>
            </a:extLst>
          </p:cNvPr>
          <p:cNvSpPr txBox="1"/>
          <p:nvPr/>
        </p:nvSpPr>
        <p:spPr>
          <a:xfrm>
            <a:off x="3863752" y="28529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>
              <a:latin typeface="Montserrat" panose="00000500000000000000" pitchFamily="2" charset="-5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AA0637-1654-49F9-918F-90E4CA8D2D07}"/>
              </a:ext>
            </a:extLst>
          </p:cNvPr>
          <p:cNvSpPr txBox="1"/>
          <p:nvPr/>
        </p:nvSpPr>
        <p:spPr>
          <a:xfrm>
            <a:off x="431329" y="1861321"/>
            <a:ext cx="8752271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Montserrat" panose="00000500000000000000" pitchFamily="2" charset="-52"/>
              </a:rPr>
              <a:t>* Добавление продукта.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Montserrat" panose="00000500000000000000" pitchFamily="2" charset="-52"/>
              </a:rPr>
              <a:t>* </a:t>
            </a:r>
            <a:r>
              <a:rPr lang="ru-RU" sz="2400" dirty="0">
                <a:latin typeface="Montserrat" panose="00000500000000000000" pitchFamily="2" charset="-52"/>
              </a:rPr>
              <a:t>Обновление продукта.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Montserrat" panose="00000500000000000000" pitchFamily="2" charset="-52"/>
              </a:rPr>
              <a:t>* Удаление продукта.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Montserrat" panose="00000500000000000000" pitchFamily="2" charset="-52"/>
              </a:rPr>
              <a:t>Покупка продукта.</a:t>
            </a:r>
          </a:p>
          <a:p>
            <a:pPr marL="342900" indent="-342900">
              <a:buAutoNum type="arabicPeriod"/>
            </a:pPr>
            <a:r>
              <a:rPr lang="ru-RU" sz="2400" dirty="0">
                <a:latin typeface="Montserrat" panose="00000500000000000000" pitchFamily="2" charset="-52"/>
              </a:rPr>
              <a:t>Добавления товара в корзину.</a:t>
            </a:r>
          </a:p>
          <a:p>
            <a:pPr marL="342900" indent="-342900">
              <a:buAutoNum type="arabicPeriod"/>
            </a:pPr>
            <a:r>
              <a:rPr lang="ru-RU" sz="2400" dirty="0">
                <a:latin typeface="Montserrat" panose="00000500000000000000" pitchFamily="2" charset="-52"/>
              </a:rPr>
              <a:t>Оформление заказа.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Montserrat" panose="00000500000000000000" pitchFamily="2" charset="-52"/>
              </a:rPr>
              <a:t>Просмотр личного кабинета.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Montserrat" panose="00000500000000000000" pitchFamily="2" charset="-52"/>
              </a:rPr>
              <a:t>Покупка.</a:t>
            </a:r>
          </a:p>
          <a:p>
            <a:pPr marL="342900" indent="-342900">
              <a:buAutoNum type="arabicPeriod"/>
            </a:pPr>
            <a:r>
              <a:rPr lang="ru-RU" sz="2400" dirty="0">
                <a:latin typeface="Montserrat" panose="00000500000000000000" pitchFamily="2" charset="-52"/>
              </a:rPr>
              <a:t>Регистрация пользователя.</a:t>
            </a:r>
          </a:p>
          <a:p>
            <a:pPr marL="342900" indent="-342900">
              <a:buFontTx/>
              <a:buAutoNum type="arabicPeriod"/>
            </a:pPr>
            <a:r>
              <a:rPr lang="ru-RU" sz="2400" dirty="0">
                <a:latin typeface="Montserrat" panose="00000500000000000000" pitchFamily="2" charset="-52"/>
              </a:rPr>
              <a:t>Авторизация пользователя.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Montserrat" panose="00000500000000000000" pitchFamily="2" charset="-52"/>
              </a:rPr>
              <a:t>Ведение статистики пользователя.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B506FA-35D3-4FA2-9494-1CCBBC7160D7}"/>
              </a:ext>
            </a:extLst>
          </p:cNvPr>
          <p:cNvSpPr txBox="1"/>
          <p:nvPr/>
        </p:nvSpPr>
        <p:spPr>
          <a:xfrm>
            <a:off x="327348" y="6114559"/>
            <a:ext cx="878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" panose="00000500000000000000" pitchFamily="2" charset="-52"/>
              </a:rPr>
              <a:t>* - некоторые функции могут использовать только администраторы</a:t>
            </a:r>
          </a:p>
        </p:txBody>
      </p:sp>
    </p:spTree>
    <p:extLst>
      <p:ext uri="{BB962C8B-B14F-4D97-AF65-F5344CB8AC3E}">
        <p14:creationId xmlns:p14="http://schemas.microsoft.com/office/powerpoint/2010/main" val="253925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D5C49-0876-4443-B558-8AB30D533FE5}"/>
              </a:ext>
            </a:extLst>
          </p:cNvPr>
          <p:cNvSpPr txBox="1"/>
          <p:nvPr/>
        </p:nvSpPr>
        <p:spPr>
          <a:xfrm>
            <a:off x="3831598" y="467996"/>
            <a:ext cx="4979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Montserrat" panose="00000500000000000000" pitchFamily="2" charset="-52"/>
                <a:ea typeface="Roboto" panose="02000000000000000000" pitchFamily="2" charset="0"/>
              </a:rPr>
              <a:t>Программная часть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DB32D1-C646-44AE-B130-857D3840134B}"/>
              </a:ext>
            </a:extLst>
          </p:cNvPr>
          <p:cNvSpPr txBox="1"/>
          <p:nvPr/>
        </p:nvSpPr>
        <p:spPr>
          <a:xfrm>
            <a:off x="1343472" y="1655473"/>
            <a:ext cx="66640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Montserrat" panose="00000500000000000000" pitchFamily="2" charset="-52"/>
              </a:rPr>
              <a:t>Для создания использовался </a:t>
            </a:r>
            <a:r>
              <a:rPr lang="ru-RU" sz="2400" dirty="0" err="1">
                <a:latin typeface="Montserrat" panose="00000500000000000000" pitchFamily="2" charset="-52"/>
              </a:rPr>
              <a:t>яп</a:t>
            </a:r>
            <a:r>
              <a:rPr lang="ru-RU" sz="2400" dirty="0">
                <a:latin typeface="Montserrat" panose="00000500000000000000" pitchFamily="2" charset="-52"/>
              </a:rPr>
              <a:t> </a:t>
            </a:r>
            <a:r>
              <a:rPr lang="en-US" sz="2400" dirty="0">
                <a:latin typeface="Montserrat" panose="00000500000000000000" pitchFamily="2" charset="-52"/>
              </a:rPr>
              <a:t>Python</a:t>
            </a:r>
            <a:r>
              <a:rPr lang="ru-RU" sz="2400" dirty="0">
                <a:latin typeface="Montserrat" panose="00000500000000000000" pitchFamily="2" charset="-52"/>
              </a:rPr>
              <a:t>.</a:t>
            </a:r>
            <a:br>
              <a:rPr lang="en-US" sz="2400" dirty="0">
                <a:latin typeface="Montserrat" panose="00000500000000000000" pitchFamily="2" charset="-52"/>
              </a:rPr>
            </a:br>
            <a:r>
              <a:rPr lang="ru-RU" sz="2400" dirty="0">
                <a:latin typeface="Montserrat" panose="00000500000000000000" pitchFamily="2" charset="-52"/>
              </a:rPr>
              <a:t>Так же библиотеки</a:t>
            </a:r>
            <a:r>
              <a:rPr lang="en-US" sz="2400" dirty="0">
                <a:latin typeface="Montserrat" panose="00000500000000000000" pitchFamily="2" charset="-52"/>
              </a:rPr>
              <a:t>:</a:t>
            </a:r>
            <a:endParaRPr lang="ru-RU" sz="2400" dirty="0">
              <a:latin typeface="Montserrat" panose="00000500000000000000" pitchFamily="2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5B976-AF0A-40C9-8B14-1ED98974C4A3}"/>
              </a:ext>
            </a:extLst>
          </p:cNvPr>
          <p:cNvSpPr txBox="1"/>
          <p:nvPr/>
        </p:nvSpPr>
        <p:spPr>
          <a:xfrm>
            <a:off x="218524" y="2758341"/>
            <a:ext cx="10961124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ru-RU" sz="2400" dirty="0" err="1">
                <a:latin typeface="Montserrat" panose="00000500000000000000" pitchFamily="2" charset="-52"/>
              </a:rPr>
              <a:t>Flask</a:t>
            </a:r>
            <a:r>
              <a:rPr lang="ru-RU" sz="2400" dirty="0">
                <a:latin typeface="Montserrat" panose="00000500000000000000" pitchFamily="2" charset="-52"/>
              </a:rPr>
              <a:t> – библиотека для создания и поддержки сервера.</a:t>
            </a:r>
            <a:endParaRPr lang="ru-RU" dirty="0">
              <a:latin typeface="Montserrat" panose="00000500000000000000" pitchFamily="2" charset="-52"/>
              <a:cs typeface="Calibri"/>
            </a:endParaRPr>
          </a:p>
          <a:p>
            <a:pPr marL="342900" indent="-342900">
              <a:buAutoNum type="arabicPeriod"/>
            </a:pPr>
            <a:r>
              <a:rPr lang="ru-RU" sz="2400" dirty="0" err="1">
                <a:latin typeface="Montserrat" panose="00000500000000000000" pitchFamily="2" charset="-52"/>
                <a:cs typeface="Calibri"/>
              </a:rPr>
              <a:t>Flask_restful</a:t>
            </a:r>
            <a:r>
              <a:rPr lang="ru-RU" sz="2400" dirty="0">
                <a:latin typeface="Montserrat" panose="00000500000000000000" pitchFamily="2" charset="-52"/>
                <a:cs typeface="Calibri"/>
              </a:rPr>
              <a:t> - </a:t>
            </a:r>
            <a:r>
              <a:rPr lang="ru-RU" sz="2400" dirty="0">
                <a:latin typeface="Montserrat" panose="00000500000000000000" pitchFamily="2" charset="-52"/>
                <a:ea typeface="+mn-lt"/>
                <a:cs typeface="+mn-lt"/>
              </a:rPr>
              <a:t>библиотека для работы с API.</a:t>
            </a:r>
            <a:endParaRPr lang="ru-RU" dirty="0">
              <a:latin typeface="Montserrat" panose="00000500000000000000" pitchFamily="2" charset="-52"/>
            </a:endParaRPr>
          </a:p>
          <a:p>
            <a:pPr marL="342900" indent="-342900">
              <a:buFontTx/>
              <a:buAutoNum type="arabicPeriod"/>
            </a:pPr>
            <a:r>
              <a:rPr lang="ru-RU" sz="2400" dirty="0" err="1">
                <a:latin typeface="Montserrat" panose="00000500000000000000" pitchFamily="2" charset="-52"/>
                <a:cs typeface="Calibri"/>
              </a:rPr>
              <a:t>Flask-login</a:t>
            </a:r>
            <a:r>
              <a:rPr lang="ru-RU" sz="2400" dirty="0">
                <a:latin typeface="Montserrat" panose="00000500000000000000" pitchFamily="2" charset="-52"/>
                <a:cs typeface="Calibri"/>
              </a:rPr>
              <a:t> - </a:t>
            </a:r>
            <a:r>
              <a:rPr lang="ru-RU" sz="2400" dirty="0">
                <a:latin typeface="Montserrat" panose="00000500000000000000" pitchFamily="2" charset="-52"/>
                <a:ea typeface="+mn-lt"/>
                <a:cs typeface="+mn-lt"/>
              </a:rPr>
              <a:t>библиотека для работы с пользователями(авторизация, регистрация и т.д.).</a:t>
            </a:r>
            <a:endParaRPr lang="ru-RU" sz="2400" dirty="0">
              <a:latin typeface="Montserrat" panose="00000500000000000000" pitchFamily="2" charset="-52"/>
              <a:cs typeface="Calibri"/>
            </a:endParaRPr>
          </a:p>
          <a:p>
            <a:pPr marL="342900" indent="-342900">
              <a:buFontTx/>
              <a:buAutoNum type="arabicPeriod"/>
            </a:pPr>
            <a:r>
              <a:rPr lang="ru-RU" sz="2400" dirty="0">
                <a:latin typeface="Montserrat" panose="00000500000000000000" pitchFamily="2" charset="-52"/>
              </a:rPr>
              <a:t>Jinja2 - Шаблонизатор.</a:t>
            </a:r>
            <a:endParaRPr lang="ru-RU" sz="2400" dirty="0">
              <a:latin typeface="Montserrat" panose="00000500000000000000" pitchFamily="2" charset="-52"/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>
                <a:latin typeface="Montserrat" panose="00000500000000000000" pitchFamily="2" charset="-52"/>
              </a:rPr>
              <a:t>SqlAlchemy</a:t>
            </a:r>
            <a:r>
              <a:rPr lang="en-US" sz="2400" dirty="0">
                <a:latin typeface="Montserrat" panose="00000500000000000000" pitchFamily="2" charset="-52"/>
              </a:rPr>
              <a:t> </a:t>
            </a:r>
            <a:r>
              <a:rPr lang="ru-RU" sz="2400" dirty="0">
                <a:latin typeface="Montserrat" panose="00000500000000000000" pitchFamily="2" charset="-52"/>
              </a:rPr>
              <a:t>– используется для работы с базой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790014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572FFF-EDFB-4790-875D-0E9FB30A91C0}"/>
              </a:ext>
            </a:extLst>
          </p:cNvPr>
          <p:cNvSpPr txBox="1"/>
          <p:nvPr/>
        </p:nvSpPr>
        <p:spPr>
          <a:xfrm>
            <a:off x="5277506" y="496641"/>
            <a:ext cx="1766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Montserrat" panose="00000500000000000000" pitchFamily="2" charset="-52"/>
                <a:ea typeface="Roboto" panose="02000000000000000000" pitchFamily="2" charset="0"/>
              </a:rPr>
              <a:t>Вывод</a:t>
            </a:r>
            <a:endParaRPr lang="ru-RU" dirty="0">
              <a:latin typeface="Montserrat" panose="00000500000000000000" pitchFamily="2" charset="-52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16CB91-1D0F-4576-88DC-FA4EA7A749F2}"/>
              </a:ext>
            </a:extLst>
          </p:cNvPr>
          <p:cNvSpPr txBox="1"/>
          <p:nvPr/>
        </p:nvSpPr>
        <p:spPr>
          <a:xfrm>
            <a:off x="551384" y="1340768"/>
            <a:ext cx="11325536" cy="193899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Montserrat" panose="00000500000000000000" pitchFamily="2" charset="-52"/>
              </a:rPr>
              <a:t>Был спроектирован интерфейс с помощью библиотеки </a:t>
            </a:r>
            <a:r>
              <a:rPr lang="ru-RU" sz="2400" dirty="0" err="1">
                <a:latin typeface="Montserrat" panose="00000500000000000000" pitchFamily="2" charset="-52"/>
              </a:rPr>
              <a:t>Flask</a:t>
            </a:r>
            <a:r>
              <a:rPr lang="ru-RU" sz="2400" dirty="0">
                <a:latin typeface="Montserrat" panose="00000500000000000000" pitchFamily="2" charset="-52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Montserrat" panose="00000500000000000000" pitchFamily="2" charset="-52"/>
              </a:rPr>
              <a:t>Была создана база данных для хранения товаров и пользователей</a:t>
            </a:r>
            <a:br>
              <a:rPr lang="ru-RU" sz="2400" dirty="0">
                <a:latin typeface="Montserrat" panose="00000500000000000000" pitchFamily="2" charset="-52"/>
              </a:rPr>
            </a:br>
            <a:r>
              <a:rPr lang="en-US" sz="2400" dirty="0">
                <a:latin typeface="Montserrat" panose="00000500000000000000" pitchFamily="2" charset="-52"/>
              </a:rPr>
              <a:t> </a:t>
            </a:r>
            <a:r>
              <a:rPr lang="ru-RU" sz="2400" dirty="0">
                <a:latin typeface="Montserrat" panose="00000500000000000000" pitchFamily="2" charset="-52"/>
              </a:rPr>
              <a:t>с использованием модуля </a:t>
            </a:r>
            <a:r>
              <a:rPr lang="ru-RU" sz="2400" dirty="0" err="1">
                <a:latin typeface="Montserrat" panose="00000500000000000000" pitchFamily="2" charset="-52"/>
              </a:rPr>
              <a:t>SqlAlchemy</a:t>
            </a:r>
            <a:endParaRPr lang="en-US" sz="2400">
              <a:latin typeface="Montserrat" panose="00000500000000000000" pitchFamily="2" charset="-52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Montserrat" panose="00000500000000000000" pitchFamily="2" charset="-52"/>
              </a:rPr>
              <a:t>В совокупности всех применённых технологий получается </a:t>
            </a:r>
          </a:p>
          <a:p>
            <a:r>
              <a:rPr lang="ru-RU" sz="2400" dirty="0">
                <a:latin typeface="Montserrat" panose="00000500000000000000" pitchFamily="2" charset="-52"/>
              </a:rPr>
              <a:t>            интернет-магазин для продажи товаров онлайн. </a:t>
            </a:r>
            <a:endParaRPr lang="ru-RU" sz="2400" dirty="0">
              <a:latin typeface="Montserrat" panose="00000500000000000000" pitchFamily="2" charset="-52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178149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145</Words>
  <Application>Microsoft Office PowerPoint</Application>
  <PresentationFormat>Широкоэкранный</PresentationFormat>
  <Paragraphs>39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Century Schoolbook</vt:lpstr>
      <vt:lpstr>Montserrat</vt:lpstr>
      <vt:lpstr>Wingdings 2</vt:lpstr>
      <vt:lpstr>View</vt:lpstr>
      <vt:lpstr>Презентация PowerPoint</vt:lpstr>
      <vt:lpstr>Презентация PowerPoint</vt:lpstr>
      <vt:lpstr>Регистрация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вадим мазурек</dc:creator>
  <cp:lastModifiedBy>вадим мазурек</cp:lastModifiedBy>
  <cp:revision>124</cp:revision>
  <dcterms:created xsi:type="dcterms:W3CDTF">2020-12-27T18:27:00Z</dcterms:created>
  <dcterms:modified xsi:type="dcterms:W3CDTF">2021-04-26T15:35:09Z</dcterms:modified>
</cp:coreProperties>
</file>