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E9BFE-6EC3-49F1-BFC3-65EBCADB1EB8}" v="612" dt="2021-04-25T14:03:1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ухов Илья" userId="db2753d62472b303" providerId="Windows Live" clId="Web-{FD1E9BFE-6EC3-49F1-BFC3-65EBCADB1EB8}"/>
    <pc:docChg chg="delSld modSld">
      <pc:chgData name="Глухов Илья" userId="db2753d62472b303" providerId="Windows Live" clId="Web-{FD1E9BFE-6EC3-49F1-BFC3-65EBCADB1EB8}" dt="2021-04-25T14:03:14.239" v="368"/>
      <pc:docMkLst>
        <pc:docMk/>
      </pc:docMkLst>
      <pc:sldChg chg="modSp">
        <pc:chgData name="Глухов Илья" userId="db2753d62472b303" providerId="Windows Live" clId="Web-{FD1E9BFE-6EC3-49F1-BFC3-65EBCADB1EB8}" dt="2021-04-25T13:36:13.782" v="40" actId="1076"/>
        <pc:sldMkLst>
          <pc:docMk/>
          <pc:sldMk cId="2867009715" sldId="256"/>
        </pc:sldMkLst>
        <pc:spChg chg="mod">
          <ac:chgData name="Глухов Илья" userId="db2753d62472b303" providerId="Windows Live" clId="Web-{FD1E9BFE-6EC3-49F1-BFC3-65EBCADB1EB8}" dt="2021-04-25T13:35:49.688" v="13" actId="20577"/>
          <ac:spMkLst>
            <pc:docMk/>
            <pc:sldMk cId="2867009715" sldId="256"/>
            <ac:spMk id="4" creationId="{6B8DBFAA-D07C-4D13-A159-F51E0AB93CAE}"/>
          </ac:spMkLst>
        </pc:spChg>
        <pc:spChg chg="mod">
          <ac:chgData name="Глухов Илья" userId="db2753d62472b303" providerId="Windows Live" clId="Web-{FD1E9BFE-6EC3-49F1-BFC3-65EBCADB1EB8}" dt="2021-04-25T13:36:13.782" v="40" actId="1076"/>
          <ac:spMkLst>
            <pc:docMk/>
            <pc:sldMk cId="2867009715" sldId="256"/>
            <ac:spMk id="6" creationId="{E9DBF8C8-46B8-4B92-A082-F5C69A4EBDE8}"/>
          </ac:spMkLst>
        </pc:spChg>
      </pc:sldChg>
      <pc:sldChg chg="modSp">
        <pc:chgData name="Глухов Илья" userId="db2753d62472b303" providerId="Windows Live" clId="Web-{FD1E9BFE-6EC3-49F1-BFC3-65EBCADB1EB8}" dt="2021-04-25T13:58:11.920" v="78" actId="20577"/>
        <pc:sldMkLst>
          <pc:docMk/>
          <pc:sldMk cId="467122635" sldId="257"/>
        </pc:sldMkLst>
        <pc:spChg chg="mod">
          <ac:chgData name="Глухов Илья" userId="db2753d62472b303" providerId="Windows Live" clId="Web-{FD1E9BFE-6EC3-49F1-BFC3-65EBCADB1EB8}" dt="2021-04-25T13:57:16.106" v="51" actId="20577"/>
          <ac:spMkLst>
            <pc:docMk/>
            <pc:sldMk cId="467122635" sldId="257"/>
            <ac:spMk id="8" creationId="{6BFF6C38-E614-428D-9C47-3555F9131936}"/>
          </ac:spMkLst>
        </pc:spChg>
        <pc:spChg chg="mod">
          <ac:chgData name="Глухов Илья" userId="db2753d62472b303" providerId="Windows Live" clId="Web-{FD1E9BFE-6EC3-49F1-BFC3-65EBCADB1EB8}" dt="2021-04-25T13:58:11.920" v="78" actId="20577"/>
          <ac:spMkLst>
            <pc:docMk/>
            <pc:sldMk cId="467122635" sldId="257"/>
            <ac:spMk id="10" creationId="{028891AF-3B90-4B78-AC19-1FD37F612A4E}"/>
          </ac:spMkLst>
        </pc:spChg>
      </pc:sldChg>
      <pc:sldChg chg="modSp">
        <pc:chgData name="Глухов Илья" userId="db2753d62472b303" providerId="Windows Live" clId="Web-{FD1E9BFE-6EC3-49F1-BFC3-65EBCADB1EB8}" dt="2021-04-25T14:02:05.831" v="299" actId="14100"/>
        <pc:sldMkLst>
          <pc:docMk/>
          <pc:sldMk cId="2790014949" sldId="259"/>
        </pc:sldMkLst>
        <pc:spChg chg="mod">
          <ac:chgData name="Глухов Илья" userId="db2753d62472b303" providerId="Windows Live" clId="Web-{FD1E9BFE-6EC3-49F1-BFC3-65EBCADB1EB8}" dt="2021-04-25T14:02:05.831" v="299" actId="14100"/>
          <ac:spMkLst>
            <pc:docMk/>
            <pc:sldMk cId="2790014949" sldId="259"/>
            <ac:spMk id="7" creationId="{6655B976-AF0A-40C9-8B14-1ED98974C4A3}"/>
          </ac:spMkLst>
        </pc:spChg>
        <pc:spChg chg="mod">
          <ac:chgData name="Глухов Илья" userId="db2753d62472b303" providerId="Windows Live" clId="Web-{FD1E9BFE-6EC3-49F1-BFC3-65EBCADB1EB8}" dt="2021-04-25T14:02:00.721" v="297" actId="1076"/>
          <ac:spMkLst>
            <pc:docMk/>
            <pc:sldMk cId="2790014949" sldId="259"/>
            <ac:spMk id="8" creationId="{0880D299-06B1-4376-96AD-457F8F6FC7CF}"/>
          </ac:spMkLst>
        </pc:spChg>
      </pc:sldChg>
      <pc:sldChg chg="del">
        <pc:chgData name="Глухов Илья" userId="db2753d62472b303" providerId="Windows Live" clId="Web-{FD1E9BFE-6EC3-49F1-BFC3-65EBCADB1EB8}" dt="2021-04-25T14:02:10.237" v="300"/>
        <pc:sldMkLst>
          <pc:docMk/>
          <pc:sldMk cId="1904799853" sldId="260"/>
        </pc:sldMkLst>
      </pc:sldChg>
      <pc:sldChg chg="del">
        <pc:chgData name="Глухов Илья" userId="db2753d62472b303" providerId="Windows Live" clId="Web-{FD1E9BFE-6EC3-49F1-BFC3-65EBCADB1EB8}" dt="2021-04-25T14:02:14.472" v="301"/>
        <pc:sldMkLst>
          <pc:docMk/>
          <pc:sldMk cId="274200841" sldId="261"/>
        </pc:sldMkLst>
      </pc:sldChg>
      <pc:sldChg chg="del">
        <pc:chgData name="Глухов Илья" userId="db2753d62472b303" providerId="Windows Live" clId="Web-{FD1E9BFE-6EC3-49F1-BFC3-65EBCADB1EB8}" dt="2021-04-25T14:02:19.237" v="302"/>
        <pc:sldMkLst>
          <pc:docMk/>
          <pc:sldMk cId="2549343128" sldId="262"/>
        </pc:sldMkLst>
      </pc:sldChg>
      <pc:sldChg chg="del">
        <pc:chgData name="Глухов Илья" userId="db2753d62472b303" providerId="Windows Live" clId="Web-{FD1E9BFE-6EC3-49F1-BFC3-65EBCADB1EB8}" dt="2021-04-25T14:02:21.222" v="303"/>
        <pc:sldMkLst>
          <pc:docMk/>
          <pc:sldMk cId="4158007993" sldId="263"/>
        </pc:sldMkLst>
      </pc:sldChg>
      <pc:sldChg chg="del">
        <pc:chgData name="Глухов Илья" userId="db2753d62472b303" providerId="Windows Live" clId="Web-{FD1E9BFE-6EC3-49F1-BFC3-65EBCADB1EB8}" dt="2021-04-25T14:02:22.987" v="304"/>
        <pc:sldMkLst>
          <pc:docMk/>
          <pc:sldMk cId="2480080140" sldId="264"/>
        </pc:sldMkLst>
      </pc:sldChg>
      <pc:sldChg chg="del">
        <pc:chgData name="Глухов Илья" userId="db2753d62472b303" providerId="Windows Live" clId="Web-{FD1E9BFE-6EC3-49F1-BFC3-65EBCADB1EB8}" dt="2021-04-25T14:03:14.239" v="368"/>
        <pc:sldMkLst>
          <pc:docMk/>
          <pc:sldMk cId="2407716442" sldId="266"/>
        </pc:sldMkLst>
      </pc:sldChg>
      <pc:sldChg chg="modSp">
        <pc:chgData name="Глухов Илья" userId="db2753d62472b303" providerId="Windows Live" clId="Web-{FD1E9BFE-6EC3-49F1-BFC3-65EBCADB1EB8}" dt="2021-04-25T14:03:09.801" v="367" actId="20577"/>
        <pc:sldMkLst>
          <pc:docMk/>
          <pc:sldMk cId="2641781494" sldId="267"/>
        </pc:sldMkLst>
        <pc:spChg chg="mod">
          <ac:chgData name="Глухов Илья" userId="db2753d62472b303" providerId="Windows Live" clId="Web-{FD1E9BFE-6EC3-49F1-BFC3-65EBCADB1EB8}" dt="2021-04-25T14:03:09.801" v="367" actId="20577"/>
          <ac:spMkLst>
            <pc:docMk/>
            <pc:sldMk cId="2641781494" sldId="267"/>
            <ac:spMk id="6" creationId="{D416CB91-1D0F-4576-88DC-FA4EA7A749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39595-93C1-405A-BE9D-A51D27D8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E2CCE2-8549-4424-9E3B-8BCADA9CB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C92DA5-D76A-497A-8171-220B6672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FC234-9E3B-4ECD-A83A-4A1BEADE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D22A6-EB76-4235-96B2-147FC865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FA35D-97D0-4841-8855-CAEB534E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FB623B-7CA0-420F-8E76-0E45F49B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9B5AF-8866-46D6-8983-AF978A1F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E07DD-C1F1-470C-909B-ED6B7A54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A681E-D6BB-429C-B2DA-03AC88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81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FBEE26-7966-409C-9261-2F94413A8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55ADBE-64D5-43E9-913E-2A5831DD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93FB0-BCEC-457C-835D-EB4BEDAA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AE86C-6B80-4C73-9A38-8A55550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45607-EB3E-4F24-830B-52BBD112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E5DE6-463C-4A81-A00D-14068953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C40BA-1134-41C7-A119-976C7AB9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1EECF-AAE7-4E38-BAE7-CF51727B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85553-D93C-4DCA-8BD8-AF20B605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92C08-44E6-4AD6-938C-17AF585D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22698-8D29-4F77-AFBC-3FA0ABDE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816C64-E8B2-4A40-9708-12D2FD9A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929662-26C2-4CDB-8606-1D6AF88E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045AD-95BC-40A7-A549-DFEF65AB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072BB-9031-42EE-A465-F466385F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839F2-6D3F-470C-847D-70DB42E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1E6C8-3D5E-4010-A2A6-CE677020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EF067-9B25-416F-980A-D1B6786A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23576E-B7DC-42F3-9948-4D1A2BEB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957D9-DE44-42CB-A2EE-45351759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85450-9D27-47C9-8C6A-7E18568B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47ED-E6E2-4C06-B4FA-92AF9CCD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B7BC08-39DA-441B-B218-297058B0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0C03C0-ECD8-4C92-A8EB-FAFCDF2A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8A7C15-D987-4B54-821C-34956B176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FAEB3-3A54-4645-A094-C96F8E525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47DE4-73B0-4092-A08A-31922D6B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920B8C-4B5B-4020-807F-1D861D15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0C759A-FDBD-4347-B400-869ADB1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7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0CE73-D51F-45F8-A603-D3ED252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E23F42-9751-410A-9DB3-E0A811ED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B5C157-56E8-4B05-A14B-BD85340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EBA4F3-5E0F-426E-81CD-18D770DB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C9B543-57A3-4C22-91EA-BEAC7E37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456D5A-6128-4C27-BE37-BB865A1A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A275A-6006-4DC1-A91E-516BF7E7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4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16EB5-D846-4DCF-99E3-D3BE6FEB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591896-DFE1-45A2-A91E-D77CCCA1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B840A5-00C8-4237-9A24-10FEC33B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345AA-0E89-48D5-9A4F-6B1189D7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06275-9D94-4A07-B543-768C13C9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31497A-9CAA-491A-A168-7A6F210B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0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6BF8D-B223-4278-9BF1-8C521285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A89F5B-AF3C-4DDA-A0F6-5FBDE175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4D5CB7-9FFD-41A4-A4FA-FED5D8F6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1F45B-1992-40FC-B1A2-C07068E0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4B1CC-2307-4C6F-A6C7-0DB20AD8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56E3AC-86A5-41B2-8307-99412D16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6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ED2B-8B47-4102-A1D5-03E2B48C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D611FB-195F-45E3-9572-777993CD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E975A-23AF-4C2A-8B2B-04F75A59D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A5FE-EB48-470D-90C5-C3424B4B4AA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E34A61-AD3E-43CB-B380-85AE2B69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D8848-F15C-4786-93E9-8104717C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DBFAA-D07C-4D13-A159-F51E0AB93CAE}"/>
              </a:ext>
            </a:extLst>
          </p:cNvPr>
          <p:cNvSpPr txBox="1"/>
          <p:nvPr/>
        </p:nvSpPr>
        <p:spPr>
          <a:xfrm>
            <a:off x="4639382" y="2420888"/>
            <a:ext cx="2913233" cy="144655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ru-RU" sz="4400" dirty="0"/>
              <a:t>Проект </a:t>
            </a:r>
          </a:p>
          <a:p>
            <a:pPr algn="ctr"/>
            <a:r>
              <a:rPr lang="ru-RU" sz="4400" dirty="0"/>
              <a:t>«</a:t>
            </a:r>
            <a:r>
              <a:rPr lang="ru-RU" sz="4400" dirty="0" err="1"/>
              <a:t>Exchange</a:t>
            </a:r>
            <a:r>
              <a:rPr lang="ru-RU" sz="4400" dirty="0"/>
              <a:t>»</a:t>
            </a:r>
            <a:endParaRPr lang="ru-RU" sz="4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BF8C8-46B8-4B92-A082-F5C69A4EBDE8}"/>
              </a:ext>
            </a:extLst>
          </p:cNvPr>
          <p:cNvSpPr txBox="1"/>
          <p:nvPr/>
        </p:nvSpPr>
        <p:spPr>
          <a:xfrm>
            <a:off x="8363816" y="6213285"/>
            <a:ext cx="38311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Мазурек</a:t>
            </a:r>
            <a:r>
              <a:rPr lang="ru-RU" dirty="0"/>
              <a:t> В.А., Глухов И.Н.</a:t>
            </a:r>
          </a:p>
          <a:p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Осипов Антон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F775C-C3EB-4894-A553-BF66E298D9DE}"/>
              </a:ext>
            </a:extLst>
          </p:cNvPr>
          <p:cNvSpPr txBox="1"/>
          <p:nvPr/>
        </p:nvSpPr>
        <p:spPr>
          <a:xfrm>
            <a:off x="5601728" y="5715028"/>
            <a:ext cx="98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г. Сургут</a:t>
            </a:r>
            <a:br>
              <a:rPr lang="ru-RU" dirty="0"/>
            </a:br>
            <a:r>
              <a:rPr lang="ru-RU" dirty="0"/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CF8BD-3115-473F-9D7B-8B64074057F3}"/>
              </a:ext>
            </a:extLst>
          </p:cNvPr>
          <p:cNvSpPr txBox="1"/>
          <p:nvPr/>
        </p:nvSpPr>
        <p:spPr>
          <a:xfrm>
            <a:off x="4335374" y="496641"/>
            <a:ext cx="35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Площадка </a:t>
            </a:r>
            <a:r>
              <a:rPr lang="ru-RU" sz="2400" dirty="0">
                <a:solidFill>
                  <a:srgbClr val="FF0000"/>
                </a:solidFill>
              </a:rPr>
              <a:t>Я</a:t>
            </a:r>
            <a:r>
              <a:rPr lang="ru-RU" sz="2400" dirty="0"/>
              <a:t>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28670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3AE-FF4A-4727-99D4-72013BB4B9B6}"/>
              </a:ext>
            </a:extLst>
          </p:cNvPr>
          <p:cNvSpPr txBox="1"/>
          <p:nvPr/>
        </p:nvSpPr>
        <p:spPr>
          <a:xfrm>
            <a:off x="4515274" y="461076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Идея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6C38-E614-428D-9C47-3555F9131936}"/>
              </a:ext>
            </a:extLst>
          </p:cNvPr>
          <p:cNvSpPr txBox="1"/>
          <p:nvPr/>
        </p:nvSpPr>
        <p:spPr>
          <a:xfrm>
            <a:off x="2504761" y="1899193"/>
            <a:ext cx="7931530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/>
              <a:t>Идея проекта состоит в том чтобы </a:t>
            </a:r>
            <a:endParaRPr lang="ru-RU" sz="2400" dirty="0">
              <a:ea typeface="+mn-lt"/>
              <a:cs typeface="+mn-lt"/>
            </a:endParaRPr>
          </a:p>
          <a:p>
            <a:r>
              <a:rPr lang="ru-RU" sz="2400" dirty="0">
                <a:ea typeface="+mn-lt"/>
                <a:cs typeface="+mn-lt"/>
              </a:rPr>
              <a:t>создать интернет-магазин для продажи продуктов онлайн</a:t>
            </a:r>
            <a:r>
              <a:rPr lang="en-US" sz="2400" dirty="0"/>
              <a:t>.</a:t>
            </a:r>
            <a:endParaRPr lang="ru-RU" sz="2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891AF-3B90-4B78-AC19-1FD37F612A4E}"/>
              </a:ext>
            </a:extLst>
          </p:cNvPr>
          <p:cNvSpPr txBox="1"/>
          <p:nvPr/>
        </p:nvSpPr>
        <p:spPr>
          <a:xfrm>
            <a:off x="459197" y="3243875"/>
            <a:ext cx="734996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/>
              <a:t>Исходя из идеи, проект можно использовать в разных </a:t>
            </a:r>
            <a:endParaRPr lang="en-US" sz="2400"/>
          </a:p>
          <a:p>
            <a:r>
              <a:rPr lang="ru-RU" sz="2400" dirty="0"/>
              <a:t>условиях связанных с продажей товаров онлайн.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ED1D1D-2386-48BB-937B-B0F00448169D}"/>
              </a:ext>
            </a:extLst>
          </p:cNvPr>
          <p:cNvSpPr txBox="1"/>
          <p:nvPr/>
        </p:nvSpPr>
        <p:spPr>
          <a:xfrm>
            <a:off x="4561821" y="41438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5581-ED5D-4929-B900-343AEB23F3D9}"/>
              </a:ext>
            </a:extLst>
          </p:cNvPr>
          <p:cNvSpPr txBox="1"/>
          <p:nvPr/>
        </p:nvSpPr>
        <p:spPr>
          <a:xfrm>
            <a:off x="1127448" y="1378836"/>
            <a:ext cx="631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 проекте реализованы такие функции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6AC54-E283-42DB-BA03-8983940F1C80}"/>
              </a:ext>
            </a:extLst>
          </p:cNvPr>
          <p:cNvSpPr txBox="1"/>
          <p:nvPr/>
        </p:nvSpPr>
        <p:spPr>
          <a:xfrm>
            <a:off x="3863752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A0637-1654-49F9-918F-90E4CA8D2D07}"/>
              </a:ext>
            </a:extLst>
          </p:cNvPr>
          <p:cNvSpPr txBox="1"/>
          <p:nvPr/>
        </p:nvSpPr>
        <p:spPr>
          <a:xfrm>
            <a:off x="3431704" y="1861321"/>
            <a:ext cx="50465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* Добавление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* </a:t>
            </a:r>
            <a:r>
              <a:rPr lang="ru-RU" sz="2400" dirty="0"/>
              <a:t>Обновление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* Удаление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**Проведение транзакции.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Просмотр личного кабинета.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Покупка.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Ведение статистики пользователя.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506FA-35D3-4FA2-9494-1CCBBC7160D7}"/>
              </a:ext>
            </a:extLst>
          </p:cNvPr>
          <p:cNvSpPr txBox="1"/>
          <p:nvPr/>
        </p:nvSpPr>
        <p:spPr>
          <a:xfrm>
            <a:off x="1127448" y="4504834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 - некоторые функции могут использовать только администраторы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E9F9-6904-4B46-8847-555B5A697B59}"/>
              </a:ext>
            </a:extLst>
          </p:cNvPr>
          <p:cNvSpPr txBox="1"/>
          <p:nvPr/>
        </p:nvSpPr>
        <p:spPr>
          <a:xfrm>
            <a:off x="1127448" y="4874166"/>
            <a:ext cx="698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** - транзакцией является выбор требующихся продуктов(больше 0) </a:t>
            </a:r>
          </a:p>
          <a:p>
            <a:r>
              <a:rPr lang="ru-RU" dirty="0"/>
              <a:t>с начала работы программы и последней покупки</a:t>
            </a:r>
          </a:p>
        </p:txBody>
      </p:sp>
    </p:spTree>
    <p:extLst>
      <p:ext uri="{BB962C8B-B14F-4D97-AF65-F5344CB8AC3E}">
        <p14:creationId xmlns:p14="http://schemas.microsoft.com/office/powerpoint/2010/main" val="25392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D5C49-0876-4443-B558-8AB30D533FE5}"/>
              </a:ext>
            </a:extLst>
          </p:cNvPr>
          <p:cNvSpPr txBox="1"/>
          <p:nvPr/>
        </p:nvSpPr>
        <p:spPr>
          <a:xfrm>
            <a:off x="3831598" y="496571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Программная часть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B32D1-C646-44AE-B130-857D3840134B}"/>
              </a:ext>
            </a:extLst>
          </p:cNvPr>
          <p:cNvSpPr txBox="1"/>
          <p:nvPr/>
        </p:nvSpPr>
        <p:spPr>
          <a:xfrm>
            <a:off x="1343472" y="1655473"/>
            <a:ext cx="5384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создания использовался </a:t>
            </a:r>
            <a:r>
              <a:rPr lang="ru-RU" sz="2400" dirty="0" err="1"/>
              <a:t>яп</a:t>
            </a:r>
            <a:r>
              <a:rPr lang="ru-RU" sz="2400" dirty="0"/>
              <a:t> </a:t>
            </a:r>
            <a:r>
              <a:rPr lang="en-US" sz="2400" dirty="0"/>
              <a:t>Python</a:t>
            </a:r>
            <a:r>
              <a:rPr lang="ru-RU" sz="2400" dirty="0"/>
              <a:t>.</a:t>
            </a:r>
            <a:br>
              <a:rPr lang="en-US" sz="2400" dirty="0"/>
            </a:br>
            <a:r>
              <a:rPr lang="ru-RU" sz="2400" dirty="0"/>
              <a:t>Так же библиотеки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5B976-AF0A-40C9-8B14-1ED98974C4A3}"/>
              </a:ext>
            </a:extLst>
          </p:cNvPr>
          <p:cNvSpPr txBox="1"/>
          <p:nvPr/>
        </p:nvSpPr>
        <p:spPr>
          <a:xfrm>
            <a:off x="199474" y="2482116"/>
            <a:ext cx="1183742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err="1"/>
              <a:t>Flask</a:t>
            </a:r>
            <a:r>
              <a:rPr lang="ru-RU" sz="2400" dirty="0"/>
              <a:t> – библиотека для создания и поддержки сервера.</a:t>
            </a:r>
            <a:endParaRPr lang="ru-RU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ru-RU" sz="2400" dirty="0" err="1">
                <a:cs typeface="Calibri"/>
              </a:rPr>
              <a:t>Flask_restful</a:t>
            </a:r>
            <a:r>
              <a:rPr lang="ru-RU" sz="2400" dirty="0">
                <a:cs typeface="Calibri"/>
              </a:rPr>
              <a:t> - </a:t>
            </a:r>
            <a:r>
              <a:rPr lang="ru-RU" sz="2400" dirty="0">
                <a:ea typeface="+mn-lt"/>
                <a:cs typeface="+mn-lt"/>
              </a:rPr>
              <a:t>библиотека для работы с API</a:t>
            </a:r>
          </a:p>
          <a:p>
            <a:pPr marL="342900" indent="-342900">
              <a:buFontTx/>
              <a:buAutoNum type="arabicPeriod"/>
            </a:pPr>
            <a:r>
              <a:rPr lang="ru-RU" sz="2400" dirty="0" err="1">
                <a:cs typeface="Calibri"/>
              </a:rPr>
              <a:t>Flask-login</a:t>
            </a:r>
            <a:r>
              <a:rPr lang="ru-RU" sz="2400" dirty="0">
                <a:cs typeface="Calibri"/>
              </a:rPr>
              <a:t> - </a:t>
            </a:r>
            <a:r>
              <a:rPr lang="ru-RU" sz="2400" dirty="0">
                <a:ea typeface="+mn-lt"/>
                <a:cs typeface="+mn-lt"/>
              </a:rPr>
              <a:t>библиотека для работы с пользователями(авторизация, регистрация и т.д.)</a:t>
            </a:r>
            <a:endParaRPr lang="ru-RU" sz="2400" dirty="0"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/>
              <a:t>Jinja2 - *</a:t>
            </a:r>
            <a:endParaRPr lang="ru-RU" sz="2400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Sqlite</a:t>
            </a:r>
            <a:r>
              <a:rPr lang="en-US" sz="2400" dirty="0"/>
              <a:t> 3 </a:t>
            </a:r>
            <a:r>
              <a:rPr lang="ru-RU" sz="2400" dirty="0"/>
              <a:t>– система управления базой данных.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0D299-06B1-4376-96AD-457F8F6FC7CF}"/>
              </a:ext>
            </a:extLst>
          </p:cNvPr>
          <p:cNvSpPr txBox="1"/>
          <p:nvPr/>
        </p:nvSpPr>
        <p:spPr>
          <a:xfrm>
            <a:off x="1343472" y="5303278"/>
            <a:ext cx="7141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Реализован механизм защиты фотографий продукта.</a:t>
            </a:r>
          </a:p>
          <a:p>
            <a:r>
              <a:rPr lang="ru-RU" sz="2400" dirty="0"/>
              <a:t>Удобное обновление атрибутов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79001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72FFF-EDFB-4790-875D-0E9FB30A91C0}"/>
              </a:ext>
            </a:extLst>
          </p:cNvPr>
          <p:cNvSpPr txBox="1"/>
          <p:nvPr/>
        </p:nvSpPr>
        <p:spPr>
          <a:xfrm>
            <a:off x="5277506" y="496641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Вывод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6CB91-1D0F-4576-88DC-FA4EA7A749F2}"/>
              </a:ext>
            </a:extLst>
          </p:cNvPr>
          <p:cNvSpPr txBox="1"/>
          <p:nvPr/>
        </p:nvSpPr>
        <p:spPr>
          <a:xfrm>
            <a:off x="551384" y="1340768"/>
            <a:ext cx="9253239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 спроектирован интерфейс с помощью библиотеки </a:t>
            </a:r>
            <a:r>
              <a:rPr lang="ru-RU" sz="2400" dirty="0" err="1"/>
              <a:t>Flask</a:t>
            </a:r>
            <a:r>
              <a:rPr lang="ru-R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Была создана база данных для хранения товаров и пользователей</a:t>
            </a:r>
            <a:br>
              <a:rPr lang="ru-RU" sz="2400" dirty="0"/>
            </a:br>
            <a:r>
              <a:rPr lang="en-US" sz="2400" dirty="0"/>
              <a:t> </a:t>
            </a:r>
            <a:r>
              <a:rPr lang="ru-RU" sz="2400" dirty="0"/>
              <a:t>с использованием </a:t>
            </a:r>
            <a:r>
              <a:rPr lang="ru-RU" sz="2400" dirty="0" err="1"/>
              <a:t>субд</a:t>
            </a:r>
            <a:r>
              <a:rPr lang="ru-RU" sz="2400" dirty="0"/>
              <a:t> </a:t>
            </a:r>
            <a:r>
              <a:rPr lang="en-US" sz="2400" dirty="0"/>
              <a:t>sqlite3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совокупности всех применённых технологий получается </a:t>
            </a:r>
          </a:p>
          <a:p>
            <a:r>
              <a:rPr lang="ru-RU" sz="2400" dirty="0"/>
              <a:t>            интернет-магазин для продажи товаров </a:t>
            </a:r>
            <a:endParaRPr lang="ru-RU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7814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201</Words>
  <Application>Microsoft Office PowerPoint</Application>
  <PresentationFormat>Широкоэкранный</PresentationFormat>
  <Paragraphs>42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мазурек</dc:creator>
  <cp:lastModifiedBy>вадим мазурек</cp:lastModifiedBy>
  <cp:revision>67</cp:revision>
  <dcterms:created xsi:type="dcterms:W3CDTF">2020-12-27T18:27:00Z</dcterms:created>
  <dcterms:modified xsi:type="dcterms:W3CDTF">2021-04-25T14:03:16Z</dcterms:modified>
</cp:coreProperties>
</file>