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0FA-6E2A-F81E-A497-41570610B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The idea of progress and the discipline of history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4C4D48-E2CC-31A1-0E59-F017C8460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IHS</a:t>
            </a:r>
            <a:r>
              <a:rPr lang="en-SE" dirty="0"/>
              <a:t> History: Lecture 3</a:t>
            </a:r>
          </a:p>
        </p:txBody>
      </p:sp>
    </p:spTree>
    <p:extLst>
      <p:ext uri="{BB962C8B-B14F-4D97-AF65-F5344CB8AC3E}">
        <p14:creationId xmlns:p14="http://schemas.microsoft.com/office/powerpoint/2010/main" val="283733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E04A-67AC-6F1E-E2EF-D826134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Human nature, progress and liberal democracy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9788-31E1-5FEF-8E3E-940F898D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natural synthesis between human nature and liberal democracy</a:t>
            </a:r>
          </a:p>
          <a:p>
            <a:r>
              <a:rPr lang="en-GB" dirty="0"/>
              <a:t>Influenced by Plato’s conception of the tripartite soul</a:t>
            </a:r>
          </a:p>
          <a:p>
            <a:r>
              <a:rPr lang="en-GB" dirty="0"/>
              <a:t>The Hegelian idea of respect and recognition</a:t>
            </a:r>
          </a:p>
          <a:p>
            <a:r>
              <a:rPr lang="en-GB" dirty="0"/>
              <a:t>Achievable through the liberal democratic state</a:t>
            </a:r>
          </a:p>
          <a:p>
            <a:r>
              <a:rPr lang="en-GB" dirty="0"/>
              <a:t>Through the enshrining of human rights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730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95F4-8D2C-256C-E3E9-603DE064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Are liberal democracies perfect?</a:t>
            </a:r>
            <a:br>
              <a:rPr lang="en-SE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9FC0-14D1-1E13-892F-74A10AE1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SE" dirty="0"/>
              <a:t>hey are deeply flawed</a:t>
            </a:r>
          </a:p>
          <a:p>
            <a:r>
              <a:rPr lang="en-SE" dirty="0"/>
              <a:t>The possible way out?</a:t>
            </a:r>
          </a:p>
          <a:p>
            <a:r>
              <a:rPr lang="en-SE" dirty="0"/>
              <a:t>Still not as secure as Fukuyama saw it to be</a:t>
            </a:r>
          </a:p>
          <a:p>
            <a:r>
              <a:rPr lang="en-SE" dirty="0"/>
              <a:t>Seen in the Fascistic shifts across the world</a:t>
            </a:r>
          </a:p>
          <a:p>
            <a:r>
              <a:rPr lang="en-SE" dirty="0"/>
              <a:t>Does it make us too comfortable?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5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F6BC-EF93-E693-2598-E8E36E8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SE" dirty="0"/>
              <a:t>he teleological view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1527-6E61-0D13-66EB-E152EC5F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History is unhistorical and cyclical for ancient civilizations</a:t>
            </a:r>
          </a:p>
          <a:p>
            <a:r>
              <a:rPr lang="en-SE" dirty="0"/>
              <a:t>The Judeo-Christian approach </a:t>
            </a:r>
          </a:p>
          <a:p>
            <a:r>
              <a:rPr lang="en-SE" dirty="0"/>
              <a:t>History acquires a meaning in the medieval times (but it loses its secular character)</a:t>
            </a:r>
          </a:p>
          <a:p>
            <a:r>
              <a:rPr lang="en-SE" dirty="0"/>
              <a:t>It is moving in a certain direction </a:t>
            </a:r>
          </a:p>
          <a:p>
            <a:r>
              <a:rPr lang="en-SE" dirty="0"/>
              <a:t>Rennaisance: A shift from the pessimistic classical view of time to an optimistic one</a:t>
            </a:r>
          </a:p>
        </p:txBody>
      </p:sp>
    </p:spTree>
    <p:extLst>
      <p:ext uri="{BB962C8B-B14F-4D97-AF65-F5344CB8AC3E}">
        <p14:creationId xmlns:p14="http://schemas.microsoft.com/office/powerpoint/2010/main" val="81965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0225-8D3B-8B00-1E19-68AD3F91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Enlightenment and teleology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F503-B09C-8E75-F8F9-3687A44B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Retained the Judeo-Christian view of teleology</a:t>
            </a:r>
          </a:p>
          <a:p>
            <a:r>
              <a:rPr lang="en-SE" dirty="0"/>
              <a:t>It now became secularised</a:t>
            </a:r>
          </a:p>
          <a:p>
            <a:r>
              <a:rPr lang="en-SE" dirty="0"/>
              <a:t>The historical process imbued with rationality</a:t>
            </a:r>
          </a:p>
          <a:p>
            <a:r>
              <a:rPr lang="en-SE" dirty="0"/>
              <a:t>A cult of progress reached its peak of British prosperity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335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0D15-9A94-4EB9-9E3F-DB588D0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SE" dirty="0"/>
              <a:t>ost the 1920s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E9FC-9F47-748D-1004-902774F0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A bleaker picture of human destiny prevailed</a:t>
            </a:r>
          </a:p>
          <a:p>
            <a:r>
              <a:rPr lang="en-GB" dirty="0"/>
              <a:t>T</a:t>
            </a:r>
            <a:r>
              <a:rPr lang="en-SE" dirty="0"/>
              <a:t>he idea of progress still at the centre of Western civilization</a:t>
            </a:r>
          </a:p>
          <a:p>
            <a:r>
              <a:rPr lang="en-SE" dirty="0"/>
              <a:t>Bleaker for whom?</a:t>
            </a:r>
          </a:p>
          <a:p>
            <a:r>
              <a:rPr lang="en-SE" dirty="0"/>
              <a:t>Is it inherently Eurocentric?</a:t>
            </a:r>
          </a:p>
          <a:p>
            <a:r>
              <a:rPr lang="en-SE" dirty="0"/>
              <a:t>Someone’s decline could be another’s rise </a:t>
            </a:r>
          </a:p>
        </p:txBody>
      </p:sp>
    </p:spTree>
    <p:extLst>
      <p:ext uri="{BB962C8B-B14F-4D97-AF65-F5344CB8AC3E}">
        <p14:creationId xmlns:p14="http://schemas.microsoft.com/office/powerpoint/2010/main" val="23734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1DF-20A3-3627-14B0-EC31BCB7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Discussing three assumptions about progress and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EC6C-F8A3-265F-111A-517280FD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1) That natural evolution can be equated to historical progress</a:t>
            </a:r>
          </a:p>
          <a:p>
            <a:pPr marL="0" indent="0">
              <a:buNone/>
            </a:pPr>
            <a:r>
              <a:rPr lang="en-SE" dirty="0"/>
              <a:t>2) That progress has a finite beginning or end</a:t>
            </a:r>
          </a:p>
          <a:p>
            <a:pPr marL="0" indent="0">
              <a:buNone/>
            </a:pPr>
            <a:r>
              <a:rPr lang="en-SE" dirty="0"/>
              <a:t>3) That progress is an unbroken straight line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1847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C7A0-C575-7C6F-F38F-9F042EE4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content of progress and the role of the historian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2703-D8B8-88F4-BEEB-8F30A9C4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Are the people of an age aware of ‘making progress’?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150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7240-D134-485E-D647-62FBFE2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SE" dirty="0"/>
              <a:t>he end of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F42C-3F2A-0D39-42AA-93B9C37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What </a:t>
            </a:r>
            <a:r>
              <a:rPr lang="en-GB" dirty="0"/>
              <a:t>if our systems of government are as good as it gets?</a:t>
            </a:r>
          </a:p>
          <a:p>
            <a:r>
              <a:rPr lang="en-GB" dirty="0"/>
              <a:t>What if human history has peaked?</a:t>
            </a:r>
          </a:p>
          <a:p>
            <a:r>
              <a:rPr lang="en-GB" dirty="0"/>
              <a:t>What if we are living at the end of history?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99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2D7-5AD2-5EF1-9B35-51B14A6C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did fukuyama mean by ‘the end of history’?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AA07-E1D3-75F6-A2A8-0A8A9E18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The unquestioned triumph of liberal democracy</a:t>
            </a:r>
          </a:p>
          <a:p>
            <a:r>
              <a:rPr lang="en-SE" dirty="0"/>
              <a:t>Had defeated all of its rivals</a:t>
            </a:r>
          </a:p>
          <a:p>
            <a:r>
              <a:rPr lang="en-SE" dirty="0"/>
              <a:t>Backed by emperical data</a:t>
            </a:r>
          </a:p>
        </p:txBody>
      </p:sp>
    </p:spTree>
    <p:extLst>
      <p:ext uri="{BB962C8B-B14F-4D97-AF65-F5344CB8AC3E}">
        <p14:creationId xmlns:p14="http://schemas.microsoft.com/office/powerpoint/2010/main" val="225602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8D2-C54F-C101-6A20-343998E7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is liberal democracy?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3CE4-E928-5A9E-65C3-01D9C84BC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b="1" dirty="0"/>
              <a:t>DEMOCRACY</a:t>
            </a:r>
          </a:p>
          <a:p>
            <a:r>
              <a:rPr lang="en-SE" dirty="0"/>
              <a:t>Rule by the majority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DA88-724C-733C-8131-38694B70B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b="1" dirty="0"/>
              <a:t>LIBERAL DEMOCRACY</a:t>
            </a:r>
          </a:p>
          <a:p>
            <a:r>
              <a:rPr lang="en-SE" dirty="0"/>
              <a:t>Rule of the majority</a:t>
            </a:r>
          </a:p>
          <a:p>
            <a:r>
              <a:rPr lang="en-SE" dirty="0"/>
              <a:t>Protects individual liberty</a:t>
            </a:r>
          </a:p>
          <a:p>
            <a:r>
              <a:rPr lang="en-SE" dirty="0"/>
              <a:t>Separation of powers</a:t>
            </a:r>
          </a:p>
          <a:p>
            <a:r>
              <a:rPr lang="en-SE" dirty="0"/>
              <a:t>Constitutional rights</a:t>
            </a:r>
          </a:p>
          <a:p>
            <a:r>
              <a:rPr lang="en-SE" dirty="0"/>
              <a:t>free market economies</a:t>
            </a:r>
          </a:p>
        </p:txBody>
      </p:sp>
    </p:spTree>
    <p:extLst>
      <p:ext uri="{BB962C8B-B14F-4D97-AF65-F5344CB8AC3E}">
        <p14:creationId xmlns:p14="http://schemas.microsoft.com/office/powerpoint/2010/main" val="24897717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4625</TotalTime>
  <Words>370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The idea of progress and the discipline of history</vt:lpstr>
      <vt:lpstr>The teleological view of history</vt:lpstr>
      <vt:lpstr>Enlightenment and teleology</vt:lpstr>
      <vt:lpstr>Post the 1920s</vt:lpstr>
      <vt:lpstr>Discussing three assumptions about progress and history</vt:lpstr>
      <vt:lpstr>The content of progress and the role of the historian</vt:lpstr>
      <vt:lpstr>The end of history?</vt:lpstr>
      <vt:lpstr>What did fukuyama mean by ‘the end of history’?</vt:lpstr>
      <vt:lpstr>What is liberal democracy?</vt:lpstr>
      <vt:lpstr>Human nature, progress and liberal democracy</vt:lpstr>
      <vt:lpstr>Are liberal democracies perfect?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 of progress and the discipline of history</dc:title>
  <dc:creator>Isha Dubey</dc:creator>
  <cp:lastModifiedBy>Isha Dubey</cp:lastModifiedBy>
  <cp:revision>5</cp:revision>
  <dcterms:created xsi:type="dcterms:W3CDTF">2023-08-31T05:45:40Z</dcterms:created>
  <dcterms:modified xsi:type="dcterms:W3CDTF">2024-03-14T07:42:34Z</dcterms:modified>
</cp:coreProperties>
</file>