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74D8BB5-EE0A-4723-A718-4C32E57E08FB}"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8" name="PlaceHolder 2"/>
          <p:cNvSpPr>
            <a:spLocks noGrp="1"/>
          </p:cNvSpPr>
          <p:nvPr>
            <p:ph/>
          </p:nvPr>
        </p:nvSpPr>
        <p:spPr>
          <a:xfrm>
            <a:off x="818640" y="222228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9" name="PlaceHolder 3"/>
          <p:cNvSpPr>
            <a:spLocks noGrp="1"/>
          </p:cNvSpPr>
          <p:nvPr>
            <p:ph/>
          </p:nvPr>
        </p:nvSpPr>
        <p:spPr>
          <a:xfrm>
            <a:off x="818640" y="412164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5AE5F30-59A9-4695-BF42-1A42CF028809}"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1"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2"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3" name="PlaceHolder 4"/>
          <p:cNvSpPr>
            <a:spLocks noGrp="1"/>
          </p:cNvSpPr>
          <p:nvPr>
            <p:ph/>
          </p:nvPr>
        </p:nvSpPr>
        <p:spPr>
          <a:xfrm>
            <a:off x="81864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4" name="PlaceHolder 5"/>
          <p:cNvSpPr>
            <a:spLocks noGrp="1"/>
          </p:cNvSpPr>
          <p:nvPr>
            <p:ph/>
          </p:nvPr>
        </p:nvSpPr>
        <p:spPr>
          <a:xfrm>
            <a:off x="622656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A6A690B-752C-4E5E-9A13-CCBAF4637F35}"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6" name="PlaceHolder 2"/>
          <p:cNvSpPr>
            <a:spLocks noGrp="1"/>
          </p:cNvSpPr>
          <p:nvPr>
            <p:ph/>
          </p:nvPr>
        </p:nvSpPr>
        <p:spPr>
          <a:xfrm>
            <a:off x="81864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7" name="PlaceHolder 3"/>
          <p:cNvSpPr>
            <a:spLocks noGrp="1"/>
          </p:cNvSpPr>
          <p:nvPr>
            <p:ph/>
          </p:nvPr>
        </p:nvSpPr>
        <p:spPr>
          <a:xfrm>
            <a:off x="438696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8" name="PlaceHolder 4"/>
          <p:cNvSpPr>
            <a:spLocks noGrp="1"/>
          </p:cNvSpPr>
          <p:nvPr>
            <p:ph/>
          </p:nvPr>
        </p:nvSpPr>
        <p:spPr>
          <a:xfrm>
            <a:off x="795528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39" name="PlaceHolder 5"/>
          <p:cNvSpPr>
            <a:spLocks noGrp="1"/>
          </p:cNvSpPr>
          <p:nvPr>
            <p:ph/>
          </p:nvPr>
        </p:nvSpPr>
        <p:spPr>
          <a:xfrm>
            <a:off x="81864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0" name="PlaceHolder 6"/>
          <p:cNvSpPr>
            <a:spLocks noGrp="1"/>
          </p:cNvSpPr>
          <p:nvPr>
            <p:ph/>
          </p:nvPr>
        </p:nvSpPr>
        <p:spPr>
          <a:xfrm>
            <a:off x="438696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1" name="PlaceHolder 7"/>
          <p:cNvSpPr>
            <a:spLocks noGrp="1"/>
          </p:cNvSpPr>
          <p:nvPr>
            <p:ph/>
          </p:nvPr>
        </p:nvSpPr>
        <p:spPr>
          <a:xfrm>
            <a:off x="795528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9B0D1EA-2444-49AF-85AF-E6620130E148}"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85DB482-96D9-4846-B87C-E2CA7CB5AEE0}"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49" name="PlaceHolder 2"/>
          <p:cNvSpPr>
            <a:spLocks noGrp="1"/>
          </p:cNvSpPr>
          <p:nvPr>
            <p:ph type="subTitle"/>
          </p:nvPr>
        </p:nvSpPr>
        <p:spPr>
          <a:xfrm>
            <a:off x="818640" y="2222280"/>
            <a:ext cx="10554120" cy="3636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F6AFE58-B13D-4F83-A53A-490B7F3ADAB6}"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1" name="PlaceHolder 2"/>
          <p:cNvSpPr>
            <a:spLocks noGrp="1"/>
          </p:cNvSpPr>
          <p:nvPr>
            <p:ph/>
          </p:nvPr>
        </p:nvSpPr>
        <p:spPr>
          <a:xfrm>
            <a:off x="818640" y="2222280"/>
            <a:ext cx="1055412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9C7CF07-C1C6-4FE2-BEC3-7949F9587D0C}"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3" name="PlaceHolder 2"/>
          <p:cNvSpPr>
            <a:spLocks noGrp="1"/>
          </p:cNvSpPr>
          <p:nvPr>
            <p:ph/>
          </p:nvPr>
        </p:nvSpPr>
        <p:spPr>
          <a:xfrm>
            <a:off x="81864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4" name="PlaceHolder 3"/>
          <p:cNvSpPr>
            <a:spLocks noGrp="1"/>
          </p:cNvSpPr>
          <p:nvPr>
            <p:ph/>
          </p:nvPr>
        </p:nvSpPr>
        <p:spPr>
          <a:xfrm>
            <a:off x="622656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655216D-8DA3-421C-A1EE-C4A8EC3DD8A4}"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2F7B4B7-6980-4F0C-9C81-464D87DFBD27}"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10000" y="447120"/>
            <a:ext cx="10571760" cy="4498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9B63BC6-0ABD-40E0-9FC3-7E028FBEBFFE}"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8"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9" name="PlaceHolder 3"/>
          <p:cNvSpPr>
            <a:spLocks noGrp="1"/>
          </p:cNvSpPr>
          <p:nvPr>
            <p:ph/>
          </p:nvPr>
        </p:nvSpPr>
        <p:spPr>
          <a:xfrm>
            <a:off x="622656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0" name="PlaceHolder 4"/>
          <p:cNvSpPr>
            <a:spLocks noGrp="1"/>
          </p:cNvSpPr>
          <p:nvPr>
            <p:ph/>
          </p:nvPr>
        </p:nvSpPr>
        <p:spPr>
          <a:xfrm>
            <a:off x="81864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9B14EF5-0065-4649-872C-B1C3D098FC11}"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 name="PlaceHolder 2"/>
          <p:cNvSpPr>
            <a:spLocks noGrp="1"/>
          </p:cNvSpPr>
          <p:nvPr>
            <p:ph type="subTitle"/>
          </p:nvPr>
        </p:nvSpPr>
        <p:spPr>
          <a:xfrm>
            <a:off x="818640" y="2222280"/>
            <a:ext cx="10554120" cy="36360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5CAD110-DC4A-4FCB-8D16-F98F8E3F67F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2" name="PlaceHolder 2"/>
          <p:cNvSpPr>
            <a:spLocks noGrp="1"/>
          </p:cNvSpPr>
          <p:nvPr>
            <p:ph/>
          </p:nvPr>
        </p:nvSpPr>
        <p:spPr>
          <a:xfrm>
            <a:off x="81864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3"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4" name="PlaceHolder 4"/>
          <p:cNvSpPr>
            <a:spLocks noGrp="1"/>
          </p:cNvSpPr>
          <p:nvPr>
            <p:ph/>
          </p:nvPr>
        </p:nvSpPr>
        <p:spPr>
          <a:xfrm>
            <a:off x="622656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B976D26-81AC-4A8A-85F1-6FB7A26CB935}"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6"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7"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8" name="PlaceHolder 4"/>
          <p:cNvSpPr>
            <a:spLocks noGrp="1"/>
          </p:cNvSpPr>
          <p:nvPr>
            <p:ph/>
          </p:nvPr>
        </p:nvSpPr>
        <p:spPr>
          <a:xfrm>
            <a:off x="818640" y="412164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9B8D09E-7F2B-4266-B741-B28C6F9E8786}"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0" name="PlaceHolder 2"/>
          <p:cNvSpPr>
            <a:spLocks noGrp="1"/>
          </p:cNvSpPr>
          <p:nvPr>
            <p:ph/>
          </p:nvPr>
        </p:nvSpPr>
        <p:spPr>
          <a:xfrm>
            <a:off x="818640" y="222228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1" name="PlaceHolder 3"/>
          <p:cNvSpPr>
            <a:spLocks noGrp="1"/>
          </p:cNvSpPr>
          <p:nvPr>
            <p:ph/>
          </p:nvPr>
        </p:nvSpPr>
        <p:spPr>
          <a:xfrm>
            <a:off x="818640" y="412164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AD33C1A-E4D6-481F-A5C9-A2ED64A7BD8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3"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4"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5" name="PlaceHolder 4"/>
          <p:cNvSpPr>
            <a:spLocks noGrp="1"/>
          </p:cNvSpPr>
          <p:nvPr>
            <p:ph/>
          </p:nvPr>
        </p:nvSpPr>
        <p:spPr>
          <a:xfrm>
            <a:off x="81864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6" name="PlaceHolder 5"/>
          <p:cNvSpPr>
            <a:spLocks noGrp="1"/>
          </p:cNvSpPr>
          <p:nvPr>
            <p:ph/>
          </p:nvPr>
        </p:nvSpPr>
        <p:spPr>
          <a:xfrm>
            <a:off x="622656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80084ED-19C2-4528-B19D-C427E41572A6}"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8" name="PlaceHolder 2"/>
          <p:cNvSpPr>
            <a:spLocks noGrp="1"/>
          </p:cNvSpPr>
          <p:nvPr>
            <p:ph/>
          </p:nvPr>
        </p:nvSpPr>
        <p:spPr>
          <a:xfrm>
            <a:off x="81864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79" name="PlaceHolder 3"/>
          <p:cNvSpPr>
            <a:spLocks noGrp="1"/>
          </p:cNvSpPr>
          <p:nvPr>
            <p:ph/>
          </p:nvPr>
        </p:nvSpPr>
        <p:spPr>
          <a:xfrm>
            <a:off x="438696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80" name="PlaceHolder 4"/>
          <p:cNvSpPr>
            <a:spLocks noGrp="1"/>
          </p:cNvSpPr>
          <p:nvPr>
            <p:ph/>
          </p:nvPr>
        </p:nvSpPr>
        <p:spPr>
          <a:xfrm>
            <a:off x="7955280" y="222228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81" name="PlaceHolder 5"/>
          <p:cNvSpPr>
            <a:spLocks noGrp="1"/>
          </p:cNvSpPr>
          <p:nvPr>
            <p:ph/>
          </p:nvPr>
        </p:nvSpPr>
        <p:spPr>
          <a:xfrm>
            <a:off x="81864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82" name="PlaceHolder 6"/>
          <p:cNvSpPr>
            <a:spLocks noGrp="1"/>
          </p:cNvSpPr>
          <p:nvPr>
            <p:ph/>
          </p:nvPr>
        </p:nvSpPr>
        <p:spPr>
          <a:xfrm>
            <a:off x="438696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83" name="PlaceHolder 7"/>
          <p:cNvSpPr>
            <a:spLocks noGrp="1"/>
          </p:cNvSpPr>
          <p:nvPr>
            <p:ph/>
          </p:nvPr>
        </p:nvSpPr>
        <p:spPr>
          <a:xfrm>
            <a:off x="7955280" y="4121640"/>
            <a:ext cx="339804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529185B-3D68-49F6-8566-85FAD2F447A2}"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9" name="PlaceHolder 2"/>
          <p:cNvSpPr>
            <a:spLocks noGrp="1"/>
          </p:cNvSpPr>
          <p:nvPr>
            <p:ph/>
          </p:nvPr>
        </p:nvSpPr>
        <p:spPr>
          <a:xfrm>
            <a:off x="818640" y="2222280"/>
            <a:ext cx="1055412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7824510-03B4-402B-B17E-0C844572978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1" name="PlaceHolder 2"/>
          <p:cNvSpPr>
            <a:spLocks noGrp="1"/>
          </p:cNvSpPr>
          <p:nvPr>
            <p:ph/>
          </p:nvPr>
        </p:nvSpPr>
        <p:spPr>
          <a:xfrm>
            <a:off x="81864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2" name="PlaceHolder 3"/>
          <p:cNvSpPr>
            <a:spLocks noGrp="1"/>
          </p:cNvSpPr>
          <p:nvPr>
            <p:ph/>
          </p:nvPr>
        </p:nvSpPr>
        <p:spPr>
          <a:xfrm>
            <a:off x="622656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83EC122-5AD3-4205-86BD-E46033857A3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288A455-08CE-4CFC-A196-C1B3951ABCA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10000" y="447120"/>
            <a:ext cx="10571760" cy="4498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B41CB95-7B44-412D-80A7-C59CA646C5C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6"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7" name="PlaceHolder 3"/>
          <p:cNvSpPr>
            <a:spLocks noGrp="1"/>
          </p:cNvSpPr>
          <p:nvPr>
            <p:ph/>
          </p:nvPr>
        </p:nvSpPr>
        <p:spPr>
          <a:xfrm>
            <a:off x="622656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8" name="PlaceHolder 4"/>
          <p:cNvSpPr>
            <a:spLocks noGrp="1"/>
          </p:cNvSpPr>
          <p:nvPr>
            <p:ph/>
          </p:nvPr>
        </p:nvSpPr>
        <p:spPr>
          <a:xfrm>
            <a:off x="81864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0F989FA-DD76-451B-B662-5EC6EF89F9D8}"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0" name="PlaceHolder 2"/>
          <p:cNvSpPr>
            <a:spLocks noGrp="1"/>
          </p:cNvSpPr>
          <p:nvPr>
            <p:ph/>
          </p:nvPr>
        </p:nvSpPr>
        <p:spPr>
          <a:xfrm>
            <a:off x="818640" y="2222280"/>
            <a:ext cx="5150160" cy="363600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1"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2" name="PlaceHolder 4"/>
          <p:cNvSpPr>
            <a:spLocks noGrp="1"/>
          </p:cNvSpPr>
          <p:nvPr>
            <p:ph/>
          </p:nvPr>
        </p:nvSpPr>
        <p:spPr>
          <a:xfrm>
            <a:off x="6226560" y="412164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C022B62-7CE7-416A-AD96-9145AA1C0CB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10000" y="447120"/>
            <a:ext cx="10571760" cy="97020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4" name="PlaceHolder 2"/>
          <p:cNvSpPr>
            <a:spLocks noGrp="1"/>
          </p:cNvSpPr>
          <p:nvPr>
            <p:ph/>
          </p:nvPr>
        </p:nvSpPr>
        <p:spPr>
          <a:xfrm>
            <a:off x="81864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5" name="PlaceHolder 3"/>
          <p:cNvSpPr>
            <a:spLocks noGrp="1"/>
          </p:cNvSpPr>
          <p:nvPr>
            <p:ph/>
          </p:nvPr>
        </p:nvSpPr>
        <p:spPr>
          <a:xfrm>
            <a:off x="6226560" y="2222280"/>
            <a:ext cx="515016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6" name="PlaceHolder 4"/>
          <p:cNvSpPr>
            <a:spLocks noGrp="1"/>
          </p:cNvSpPr>
          <p:nvPr>
            <p:ph/>
          </p:nvPr>
        </p:nvSpPr>
        <p:spPr>
          <a:xfrm>
            <a:off x="818640" y="4121640"/>
            <a:ext cx="10554120" cy="173412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3B86492-8BE8-4269-9738-08CBA21FA567}"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Freeform 6"/>
          <p:cNvSpPr/>
          <p:nvPr/>
        </p:nvSpPr>
        <p:spPr>
          <a:xfrm>
            <a:off x="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1" name="PlaceHolder 1"/>
          <p:cNvSpPr>
            <a:spLocks noGrp="1"/>
          </p:cNvSpPr>
          <p:nvPr>
            <p:ph type="title"/>
          </p:nvPr>
        </p:nvSpPr>
        <p:spPr>
          <a:xfrm>
            <a:off x="810000" y="1449000"/>
            <a:ext cx="10571760" cy="297072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GB" sz="5400" spc="-1" strike="noStrike">
                <a:solidFill>
                  <a:srgbClr val="fefefe"/>
                </a:solidFill>
                <a:latin typeface="Century Gothic"/>
              </a:rPr>
              <a:t>Click to edit Master title style</a:t>
            </a:r>
            <a:endParaRPr b="0" lang="en-US" sz="5400" spc="-1" strike="noStrike">
              <a:solidFill>
                <a:srgbClr val="ffffff"/>
              </a:solidFill>
              <a:latin typeface="Century Gothic"/>
            </a:endParaRPr>
          </a:p>
        </p:txBody>
      </p:sp>
      <p:sp>
        <p:nvSpPr>
          <p:cNvPr id="2" name="PlaceHolder 2"/>
          <p:cNvSpPr>
            <a:spLocks noGrp="1"/>
          </p:cNvSpPr>
          <p:nvPr>
            <p:ph type="dt" idx="1"/>
          </p:nvPr>
        </p:nvSpPr>
        <p:spPr>
          <a:xfrm>
            <a:off x="9334800" y="6041520"/>
            <a:ext cx="1343520" cy="364680"/>
          </a:xfrm>
          <a:prstGeom prst="rect">
            <a:avLst/>
          </a:prstGeom>
          <a:noFill/>
          <a:ln w="0">
            <a:noFill/>
          </a:ln>
        </p:spPr>
        <p:txBody>
          <a:bodyPr anchor="b">
            <a:noAutofit/>
          </a:bodyPr>
          <a:lstStyle>
            <a:lvl1pPr algn="r">
              <a:lnSpc>
                <a:spcPct val="100000"/>
              </a:lnSpc>
              <a:buNone/>
              <a:defRPr b="0" lang="en-US" sz="900" spc="-1" strike="noStrike">
                <a:solidFill>
                  <a:srgbClr val="ffffff"/>
                </a:solidFill>
                <a:latin typeface="Century Gothic"/>
              </a:defRPr>
            </a:lvl1pPr>
          </a:lstStyle>
          <a:p>
            <a:pPr algn="r">
              <a:lnSpc>
                <a:spcPct val="100000"/>
              </a:lnSpc>
              <a:buNone/>
            </a:pPr>
            <a:r>
              <a:rPr b="0" lang="en-US" sz="900" spc="-1" strike="noStrike">
                <a:solidFill>
                  <a:srgbClr val="ffffff"/>
                </a:solidFill>
                <a:latin typeface="Century Gothic"/>
              </a:rPr>
              <a:t>&lt;date/time&gt;</a:t>
            </a:r>
            <a:endParaRPr b="0" lang="en-IN" sz="900" spc="-1" strike="noStrike">
              <a:latin typeface="Times New Roman"/>
            </a:endParaRPr>
          </a:p>
        </p:txBody>
      </p:sp>
      <p:sp>
        <p:nvSpPr>
          <p:cNvPr id="3" name="PlaceHolder 3"/>
          <p:cNvSpPr>
            <a:spLocks noGrp="1"/>
          </p:cNvSpPr>
          <p:nvPr>
            <p:ph type="ftr" idx="2"/>
          </p:nvPr>
        </p:nvSpPr>
        <p:spPr>
          <a:xfrm>
            <a:off x="451440" y="6041520"/>
            <a:ext cx="8643960" cy="364680"/>
          </a:xfrm>
          <a:prstGeom prst="rect">
            <a:avLst/>
          </a:prstGeom>
          <a:noFill/>
          <a:ln w="0">
            <a:noFill/>
          </a:ln>
        </p:spPr>
        <p:txBody>
          <a:bodyPr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4"/>
          <p:cNvSpPr>
            <a:spLocks noGrp="1"/>
          </p:cNvSpPr>
          <p:nvPr>
            <p:ph type="sldNum" idx="3"/>
          </p:nvPr>
        </p:nvSpPr>
        <p:spPr>
          <a:xfrm>
            <a:off x="10678320" y="5915880"/>
            <a:ext cx="1061640" cy="490320"/>
          </a:xfrm>
          <a:prstGeom prst="rect">
            <a:avLst/>
          </a:prstGeom>
          <a:noFill/>
          <a:ln w="0">
            <a:noFill/>
          </a:ln>
        </p:spPr>
        <p:txBody>
          <a:bodyPr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583B32DA-F27F-45C4-95EE-E2381BD7BB60}" type="slidenum">
              <a:rPr b="0" lang="en-US" sz="2000" spc="-1" strike="noStrike">
                <a:solidFill>
                  <a:srgbClr val="00c6bb"/>
                </a:solidFill>
                <a:latin typeface="Century Gothic"/>
              </a:rPr>
              <a:t>&lt;number&gt;</a:t>
            </a:fld>
            <a:endParaRPr b="0" lang="en-IN" sz="20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Century Gothic"/>
              </a:rPr>
              <a:t>Click to edit the outline text format</a:t>
            </a:r>
            <a:endParaRPr b="0" lang="en-US" sz="18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Century Gothic"/>
              </a:rPr>
              <a:t>Second Outline Level</a:t>
            </a:r>
            <a:endParaRPr b="0" lang="en-US" sz="14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200" spc="-1" strike="noStrike">
                <a:solidFill>
                  <a:srgbClr val="ffffff"/>
                </a:solidFill>
                <a:latin typeface="Century Gothic"/>
              </a:rPr>
              <a:t>Third Outline Level</a:t>
            </a:r>
            <a:endParaRPr b="0" lang="en-US" sz="12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200" spc="-1" strike="noStrike">
                <a:solidFill>
                  <a:srgbClr val="ffffff"/>
                </a:solidFill>
                <a:latin typeface="Century Gothic"/>
              </a:rPr>
              <a:t>Fourth Outline Level</a:t>
            </a:r>
            <a:endParaRPr b="0" lang="en-US" sz="12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Sixth Outline Level</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Seventh 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42" name="Freeform 6"/>
          <p:cNvSpPr/>
          <p:nvPr/>
        </p:nvSpPr>
        <p:spPr>
          <a:xfrm>
            <a:off x="0" y="0"/>
            <a:ext cx="12191760" cy="218556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43"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GB" sz="4000" spc="-1" strike="noStrike">
                <a:solidFill>
                  <a:srgbClr val="fefefe"/>
                </a:solidFill>
                <a:latin typeface="Century Gothic"/>
              </a:rPr>
              <a:t>Click to edit Master title style</a:t>
            </a:r>
            <a:endParaRPr b="0" lang="en-US" sz="4000" spc="-1" strike="noStrike">
              <a:solidFill>
                <a:srgbClr val="ffffff"/>
              </a:solidFill>
              <a:latin typeface="Century Gothic"/>
            </a:endParaRPr>
          </a:p>
        </p:txBody>
      </p:sp>
      <p:sp>
        <p:nvSpPr>
          <p:cNvPr id="44" name="PlaceHolder 2"/>
          <p:cNvSpPr>
            <a:spLocks noGrp="1"/>
          </p:cNvSpPr>
          <p:nvPr>
            <p:ph type="body"/>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GB" sz="1800" spc="-1" strike="noStrike">
                <a:solidFill>
                  <a:srgbClr val="ffffff"/>
                </a:solidFill>
                <a:latin typeface="Century Gothic"/>
              </a:rPr>
              <a:t>Click to edit Master text styles</a:t>
            </a:r>
            <a:endParaRPr b="0" lang="en-US" sz="1800" spc="-1" strike="noStrike">
              <a:solidFill>
                <a:srgbClr val="ffffff"/>
              </a:solidFill>
              <a:latin typeface="Century Gothic"/>
            </a:endParaRPr>
          </a:p>
          <a:p>
            <a:pPr lvl="1" marL="743040" indent="-285840">
              <a:lnSpc>
                <a:spcPct val="100000"/>
              </a:lnSpc>
              <a:spcBef>
                <a:spcPts val="320"/>
              </a:spcBef>
              <a:spcAft>
                <a:spcPts val="601"/>
              </a:spcAft>
              <a:buClr>
                <a:srgbClr val="00c6bb"/>
              </a:buClr>
              <a:buFont typeface="Wingdings 2" charset="2"/>
              <a:buChar char=""/>
            </a:pPr>
            <a:r>
              <a:rPr b="0" lang="en-GB" sz="1600" spc="-1" strike="noStrike">
                <a:solidFill>
                  <a:srgbClr val="ffffff"/>
                </a:solidFill>
                <a:latin typeface="Century Gothic"/>
              </a:rPr>
              <a:t>Second level</a:t>
            </a:r>
            <a:endParaRPr b="0" lang="en-US" sz="1600" spc="-1" strike="noStrike">
              <a:solidFill>
                <a:srgbClr val="ffffff"/>
              </a:solidFill>
              <a:latin typeface="Century Gothic"/>
            </a:endParaRPr>
          </a:p>
          <a:p>
            <a:pPr lvl="2" marL="1143000" indent="-228600">
              <a:lnSpc>
                <a:spcPct val="100000"/>
              </a:lnSpc>
              <a:spcBef>
                <a:spcPts val="281"/>
              </a:spcBef>
              <a:spcAft>
                <a:spcPts val="601"/>
              </a:spcAft>
              <a:buClr>
                <a:srgbClr val="00c6bb"/>
              </a:buClr>
              <a:buFont typeface="Wingdings 2" charset="2"/>
              <a:buChar char=""/>
            </a:pPr>
            <a:r>
              <a:rPr b="0" lang="en-GB" sz="1400" spc="-1" strike="noStrike">
                <a:solidFill>
                  <a:srgbClr val="ffffff"/>
                </a:solidFill>
                <a:latin typeface="Century Gothic"/>
              </a:rPr>
              <a:t>Third level</a:t>
            </a:r>
            <a:endParaRPr b="0" lang="en-US" sz="1400" spc="-1" strike="noStrike">
              <a:solidFill>
                <a:srgbClr val="ffffff"/>
              </a:solidFill>
              <a:latin typeface="Century Gothic"/>
            </a:endParaRPr>
          </a:p>
          <a:p>
            <a:pPr lvl="3" marL="1600200" indent="-228600">
              <a:lnSpc>
                <a:spcPct val="100000"/>
              </a:lnSpc>
              <a:spcBef>
                <a:spcPts val="241"/>
              </a:spcBef>
              <a:spcAft>
                <a:spcPts val="601"/>
              </a:spcAft>
              <a:buClr>
                <a:srgbClr val="00c6bb"/>
              </a:buClr>
              <a:buFont typeface="Wingdings 2" charset="2"/>
              <a:buChar char=""/>
            </a:pPr>
            <a:r>
              <a:rPr b="0" lang="en-GB" sz="1200" spc="-1" strike="noStrike">
                <a:solidFill>
                  <a:srgbClr val="ffffff"/>
                </a:solidFill>
                <a:latin typeface="Century Gothic"/>
              </a:rPr>
              <a:t>Fourth level</a:t>
            </a:r>
            <a:endParaRPr b="0" lang="en-US" sz="1200" spc="-1" strike="noStrike">
              <a:solidFill>
                <a:srgbClr val="ffffff"/>
              </a:solidFill>
              <a:latin typeface="Century Gothic"/>
            </a:endParaRPr>
          </a:p>
          <a:p>
            <a:pPr lvl="4" marL="2057400" indent="-228600">
              <a:lnSpc>
                <a:spcPct val="100000"/>
              </a:lnSpc>
              <a:spcBef>
                <a:spcPts val="241"/>
              </a:spcBef>
              <a:spcAft>
                <a:spcPts val="601"/>
              </a:spcAft>
              <a:buClr>
                <a:srgbClr val="00c6bb"/>
              </a:buClr>
              <a:buFont typeface="Wingdings 2" charset="2"/>
              <a:buChar char=""/>
            </a:pPr>
            <a:r>
              <a:rPr b="0" lang="en-GB" sz="1200" spc="-1" strike="noStrike">
                <a:solidFill>
                  <a:srgbClr val="ffffff"/>
                </a:solidFill>
                <a:latin typeface="Century Gothic"/>
              </a:rPr>
              <a:t>Fifth level</a:t>
            </a:r>
            <a:endParaRPr b="0" lang="en-US" sz="1200" spc="-1" strike="noStrike">
              <a:solidFill>
                <a:srgbClr val="ffffff"/>
              </a:solidFill>
              <a:latin typeface="Century Gothic"/>
            </a:endParaRPr>
          </a:p>
        </p:txBody>
      </p:sp>
      <p:sp>
        <p:nvSpPr>
          <p:cNvPr id="45" name="PlaceHolder 3"/>
          <p:cNvSpPr>
            <a:spLocks noGrp="1"/>
          </p:cNvSpPr>
          <p:nvPr>
            <p:ph type="dt" idx="4"/>
          </p:nvPr>
        </p:nvSpPr>
        <p:spPr>
          <a:xfrm>
            <a:off x="9334800" y="6041520"/>
            <a:ext cx="1343520" cy="364680"/>
          </a:xfrm>
          <a:prstGeom prst="rect">
            <a:avLst/>
          </a:prstGeom>
          <a:noFill/>
          <a:ln w="0">
            <a:noFill/>
          </a:ln>
        </p:spPr>
        <p:txBody>
          <a:bodyPr anchor="b">
            <a:noAutofit/>
          </a:bodyPr>
          <a:lstStyle>
            <a:lvl1pPr algn="r">
              <a:lnSpc>
                <a:spcPct val="100000"/>
              </a:lnSpc>
              <a:buNone/>
              <a:defRPr b="0" lang="en-US" sz="900" spc="-1" strike="noStrike">
                <a:solidFill>
                  <a:srgbClr val="ffffff"/>
                </a:solidFill>
                <a:latin typeface="Century Gothic"/>
              </a:defRPr>
            </a:lvl1pPr>
          </a:lstStyle>
          <a:p>
            <a:pPr algn="r">
              <a:lnSpc>
                <a:spcPct val="100000"/>
              </a:lnSpc>
              <a:buNone/>
            </a:pPr>
            <a:r>
              <a:rPr b="0" lang="en-US" sz="900" spc="-1" strike="noStrike">
                <a:solidFill>
                  <a:srgbClr val="ffffff"/>
                </a:solidFill>
                <a:latin typeface="Century Gothic"/>
              </a:rPr>
              <a:t>&lt;date/time&gt;</a:t>
            </a:r>
            <a:endParaRPr b="0" lang="en-IN" sz="900" spc="-1" strike="noStrike">
              <a:latin typeface="Times New Roman"/>
            </a:endParaRPr>
          </a:p>
        </p:txBody>
      </p:sp>
      <p:sp>
        <p:nvSpPr>
          <p:cNvPr id="46" name="PlaceHolder 4"/>
          <p:cNvSpPr>
            <a:spLocks noGrp="1"/>
          </p:cNvSpPr>
          <p:nvPr>
            <p:ph type="ftr" idx="5"/>
          </p:nvPr>
        </p:nvSpPr>
        <p:spPr>
          <a:xfrm>
            <a:off x="451440" y="6041520"/>
            <a:ext cx="8643960" cy="364680"/>
          </a:xfrm>
          <a:prstGeom prst="rect">
            <a:avLst/>
          </a:prstGeom>
          <a:noFill/>
          <a:ln w="0">
            <a:noFill/>
          </a:ln>
        </p:spPr>
        <p:txBody>
          <a:bodyPr anchor="b">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7" name="PlaceHolder 5"/>
          <p:cNvSpPr>
            <a:spLocks noGrp="1"/>
          </p:cNvSpPr>
          <p:nvPr>
            <p:ph type="sldNum" idx="6"/>
          </p:nvPr>
        </p:nvSpPr>
        <p:spPr>
          <a:xfrm>
            <a:off x="10678320" y="5915880"/>
            <a:ext cx="1061640" cy="490320"/>
          </a:xfrm>
          <a:prstGeom prst="rect">
            <a:avLst/>
          </a:prstGeom>
          <a:noFill/>
          <a:ln w="0">
            <a:noFill/>
          </a:ln>
        </p:spPr>
        <p:txBody>
          <a:bodyPr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23D82370-89E1-4D29-8B53-24DD9AE0DFD7}" type="slidenum">
              <a:rPr b="0" lang="en-US" sz="2000" spc="-1" strike="noStrike">
                <a:solidFill>
                  <a:srgbClr val="00c6bb"/>
                </a:solidFill>
                <a:latin typeface="Century Gothic"/>
              </a:rPr>
              <a:t>&lt;number&gt;</a:t>
            </a:fld>
            <a:endParaRPr b="0" lang="en-IN"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www.youtube.com/watch?v=4QYrAqrpshw"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10000" y="1449000"/>
            <a:ext cx="10571760" cy="297072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5400" spc="-1" strike="noStrike">
                <a:solidFill>
                  <a:srgbClr val="fefefe"/>
                </a:solidFill>
                <a:latin typeface="Century Gothic"/>
              </a:rPr>
              <a:t>Ways of looking at the past</a:t>
            </a:r>
            <a:endParaRPr b="0" lang="en-US" sz="5400" spc="-1" strike="noStrike">
              <a:solidFill>
                <a:srgbClr val="ffffff"/>
              </a:solidFill>
              <a:latin typeface="Century Gothic"/>
            </a:endParaRPr>
          </a:p>
        </p:txBody>
      </p:sp>
      <p:sp>
        <p:nvSpPr>
          <p:cNvPr id="85" name="PlaceHolder 2"/>
          <p:cNvSpPr>
            <a:spLocks noGrp="1"/>
          </p:cNvSpPr>
          <p:nvPr>
            <p:ph type="subTitle"/>
          </p:nvPr>
        </p:nvSpPr>
        <p:spPr>
          <a:xfrm>
            <a:off x="810000" y="5280840"/>
            <a:ext cx="10571760" cy="434520"/>
          </a:xfrm>
          <a:prstGeom prst="rect">
            <a:avLst/>
          </a:prstGeom>
          <a:noFill/>
          <a:ln w="0">
            <a:noFill/>
          </a:ln>
          <a:effectLst>
            <a:outerShdw dist="0" dir="0" blurRad="50760" rotWithShape="0">
              <a:srgbClr val="000000">
                <a:alpha val="40000"/>
              </a:srgbClr>
            </a:outerShdw>
          </a:effectLst>
        </p:spPr>
        <p:txBody>
          <a:bodyPr anchor="t">
            <a:noAutofit/>
          </a:bodyPr>
          <a:p>
            <a:pPr>
              <a:lnSpc>
                <a:spcPct val="100000"/>
              </a:lnSpc>
              <a:spcBef>
                <a:spcPts val="360"/>
              </a:spcBef>
              <a:spcAft>
                <a:spcPts val="601"/>
              </a:spcAft>
              <a:buNone/>
              <a:tabLst>
                <a:tab algn="l" pos="0"/>
              </a:tabLst>
            </a:pPr>
            <a:r>
              <a:rPr b="0" lang="en-GB" sz="1800" spc="-1" strike="noStrike">
                <a:solidFill>
                  <a:srgbClr val="ffffff"/>
                </a:solidFill>
                <a:latin typeface="Century Gothic"/>
              </a:rPr>
              <a:t>IHS History: Lecture 4</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The main historiographical interventions</a:t>
            </a:r>
            <a:endParaRPr b="0" lang="en-US" sz="4000" spc="-1" strike="noStrike">
              <a:solidFill>
                <a:srgbClr val="ffffff"/>
              </a:solidFill>
              <a:latin typeface="Century Gothic"/>
            </a:endParaRPr>
          </a:p>
        </p:txBody>
      </p:sp>
      <p:sp>
        <p:nvSpPr>
          <p:cNvPr id="107"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Incorporating methods of all the social sciences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Elevates the discipline of history above all the others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Unfolding the layers of a society or region over a long span of time: The Longue Duree</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writing of a ‘total history’</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Social history</a:t>
            </a:r>
            <a:endParaRPr b="0" lang="en-US" sz="4000" spc="-1" strike="noStrike">
              <a:solidFill>
                <a:srgbClr val="ffffff"/>
              </a:solidFill>
              <a:latin typeface="Century Gothic"/>
            </a:endParaRPr>
          </a:p>
        </p:txBody>
      </p:sp>
      <p:sp>
        <p:nvSpPr>
          <p:cNvPr id="109"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1" lang="en-SE" sz="1800" spc="-1" strike="noStrike">
                <a:solidFill>
                  <a:srgbClr val="ffffff"/>
                </a:solidFill>
                <a:latin typeface="Century Gothic"/>
              </a:rPr>
              <a:t>The influences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he Annales School</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Anthropology and sociology</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Focus on social groups which lacked wealth and power</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A ‘history from below’</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The point of departure</a:t>
            </a:r>
            <a:endParaRPr b="0" lang="en-US" sz="4000" spc="-1" strike="noStrike">
              <a:solidFill>
                <a:srgbClr val="ffffff"/>
              </a:solidFill>
              <a:latin typeface="Century Gothic"/>
            </a:endParaRPr>
          </a:p>
        </p:txBody>
      </p:sp>
      <p:sp>
        <p:nvSpPr>
          <p:cNvPr id="111"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More interested in groups than in individuals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Focus on ‘ordinaryness’ and ’everydayness’ of life </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Through the lens of ‘gender’ , ‘race’ , ‘ethnic groups’ , ‘age’</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An effort to understand agency</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Emphasis on understanding some aspects of human and social behavior</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Borrowed heavily from the other social sciences</a:t>
            </a:r>
            <a:endParaRPr b="0" lang="en-US" sz="1800" spc="-1" strike="noStrike">
              <a:solidFill>
                <a:srgbClr val="ffffff"/>
              </a:solidFill>
              <a:latin typeface="Century Gothic"/>
            </a:endParaRPr>
          </a:p>
          <a:p>
            <a:pPr>
              <a:lnSpc>
                <a:spcPct val="100000"/>
              </a:lnSpc>
              <a:spcBef>
                <a:spcPts val="360"/>
              </a:spcBef>
              <a:spcAft>
                <a:spcPts val="601"/>
              </a:spcAft>
              <a:buNone/>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Postcolonialism</a:t>
            </a:r>
            <a:endParaRPr b="0" lang="en-US" sz="4000" spc="-1" strike="noStrike">
              <a:solidFill>
                <a:srgbClr val="ffffff"/>
              </a:solidFill>
              <a:latin typeface="Century Gothic"/>
            </a:endParaRPr>
          </a:p>
        </p:txBody>
      </p:sp>
      <p:sp>
        <p:nvSpPr>
          <p:cNvPr id="113"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An actual historical period and a way particular way of thinking about the world</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Decolonisation did not end the hegemony and dominance of the former colonial powers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This is made apparent in the world around us both directly and indirectly </a:t>
            </a:r>
            <a:endParaRPr b="0" lang="en-US" sz="1800" spc="-1" strike="noStrike">
              <a:solidFill>
                <a:srgbClr val="ffffff"/>
              </a:solidFill>
              <a:latin typeface="Century Gothic"/>
            </a:endParaRPr>
          </a:p>
          <a:p>
            <a:pPr>
              <a:lnSpc>
                <a:spcPct val="100000"/>
              </a:lnSpc>
              <a:spcBef>
                <a:spcPts val="360"/>
              </a:spcBef>
              <a:spcAft>
                <a:spcPts val="601"/>
              </a:spcAft>
              <a:buNone/>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What is postcolonial theory?</a:t>
            </a:r>
            <a:endParaRPr b="0" lang="en-US" sz="4000" spc="-1" strike="noStrike">
              <a:solidFill>
                <a:srgbClr val="ffffff"/>
              </a:solidFill>
              <a:latin typeface="Century Gothic"/>
            </a:endParaRPr>
          </a:p>
        </p:txBody>
      </p:sp>
      <p:sp>
        <p:nvSpPr>
          <p:cNvPr id="115"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To understand and highlight the continuity of the impact of the colonial encounter</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Emphasis on ‘reading from the margins’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 postcolonial reading of Jane Austen’s </a:t>
            </a:r>
            <a:r>
              <a:rPr b="0" i="1" lang="en-SE" sz="1800" spc="-1" strike="noStrike">
                <a:solidFill>
                  <a:srgbClr val="ffffff"/>
                </a:solidFill>
                <a:latin typeface="Century Gothic"/>
              </a:rPr>
              <a:t>Mansfield Park </a:t>
            </a:r>
            <a:r>
              <a:rPr b="0" lang="en-SE" sz="1800" spc="-1" strike="noStrike">
                <a:solidFill>
                  <a:srgbClr val="ffffff"/>
                </a:solidFill>
                <a:latin typeface="Century Gothic"/>
              </a:rPr>
              <a:t>by Edward Said</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Synchronising doemstic authority with international authority</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 normalisation of colonial rule</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critique is not of the novel but of colonialism itself </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novel is best appriciated when read through a postcolonial lens</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A world divided into ”us” and ”them”</a:t>
            </a:r>
            <a:endParaRPr b="0" lang="en-US" sz="4000" spc="-1" strike="noStrike">
              <a:solidFill>
                <a:srgbClr val="ffffff"/>
              </a:solidFill>
              <a:latin typeface="Century Gothic"/>
            </a:endParaRPr>
          </a:p>
        </p:txBody>
      </p:sp>
      <p:sp>
        <p:nvSpPr>
          <p:cNvPr id="117"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Understanding ‘Orientalism’ (1978)</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An institutionalisation of the study of ‘other/ed’ cultures </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Edward Said: Orientalism both a field of knowledge and a filed of power</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establishement of Western hegemony over ’Oriental’ knowledge</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creation of stereotypes and their subsequent transformation into historocal “facts”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idea was  to “</a:t>
            </a:r>
            <a:r>
              <a:rPr b="0" i="1" lang="en-SE" sz="1800" spc="-1" strike="noStrike">
                <a:solidFill>
                  <a:srgbClr val="ffffff"/>
                </a:solidFill>
                <a:latin typeface="Century Gothic"/>
              </a:rPr>
              <a:t>emplot</a:t>
            </a:r>
            <a:r>
              <a:rPr b="0" lang="en-SE" sz="1800" spc="-1" strike="noStrike">
                <a:solidFill>
                  <a:srgbClr val="ffffff"/>
                </a:solidFill>
                <a:latin typeface="Century Gothic"/>
              </a:rPr>
              <a:t> Oriental history, character and destiny” into a Western storyline</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GB" sz="1800" spc="-1" strike="noStrike" u="sng">
                <a:solidFill>
                  <a:srgbClr val="8f8f8f"/>
                </a:solidFill>
                <a:uFillTx/>
                <a:latin typeface="Century Gothic"/>
                <a:hlinkClick r:id="rId1"/>
              </a:rPr>
              <a:t>https://www.youtube.com/watch?v=4QYrAqrpshw</a:t>
            </a:r>
            <a:endParaRPr b="0" lang="en-US" sz="1800" spc="-1" strike="noStrike">
              <a:solidFill>
                <a:srgbClr val="ffffff"/>
              </a:solidFill>
              <a:latin typeface="Century Gothic"/>
            </a:endParaRPr>
          </a:p>
          <a:p>
            <a:pPr>
              <a:lnSpc>
                <a:spcPct val="100000"/>
              </a:lnSpc>
              <a:spcBef>
                <a:spcPts val="360"/>
              </a:spcBef>
              <a:spcAft>
                <a:spcPts val="601"/>
              </a:spcAft>
              <a:buNone/>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Subaltern Studies</a:t>
            </a:r>
            <a:endParaRPr b="0" lang="en-US" sz="4000" spc="-1" strike="noStrike">
              <a:solidFill>
                <a:srgbClr val="ffffff"/>
              </a:solidFill>
              <a:latin typeface="Century Gothic"/>
            </a:endParaRPr>
          </a:p>
        </p:txBody>
      </p:sp>
      <p:sp>
        <p:nvSpPr>
          <p:cNvPr id="119"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360"/>
              </a:spcBef>
              <a:spcAft>
                <a:spcPts val="601"/>
              </a:spcAft>
              <a:buNone/>
              <a:tabLst>
                <a:tab algn="l" pos="0"/>
              </a:tabLst>
            </a:pPr>
            <a:r>
              <a:rPr b="1" lang="en-SE" sz="1800" spc="-1" strike="noStrike">
                <a:solidFill>
                  <a:srgbClr val="ffffff"/>
                </a:solidFill>
                <a:latin typeface="Century Gothic"/>
              </a:rPr>
              <a:t>The historical Backdrop</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In the wake of a growing crisis of the indian state in the 1970s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A precarious nation state flailing to hold on to its dominance</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Sharpening of social and political  inequalities and conflicts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State challenged by different social and political movements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Responded with represion: But not only repression</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 </a:t>
            </a:r>
            <a:r>
              <a:rPr b="0" lang="en-SE" sz="1800" spc="-1" strike="noStrike">
                <a:solidFill>
                  <a:srgbClr val="ffffff"/>
                </a:solidFill>
                <a:latin typeface="Century Gothic"/>
              </a:rPr>
              <a:t>coupled with patronage, money and populist rhetoric and slogans </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tabLst>
                <a:tab algn="l" pos="0"/>
              </a:tabLst>
            </a:pPr>
            <a:r>
              <a:rPr b="0" lang="en-SE" sz="1800" spc="-1" strike="noStrike">
                <a:solidFill>
                  <a:srgbClr val="ffffff"/>
                </a:solidFill>
                <a:latin typeface="Century Gothic"/>
              </a:rPr>
              <a:t>These measures secured the state’s dominance but corroded the authority of its institutions</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Subaltern Studies: The Historiographical Backdrop</a:t>
            </a:r>
            <a:endParaRPr b="0" lang="en-US" sz="4000" spc="-1" strike="noStrike">
              <a:solidFill>
                <a:srgbClr val="ffffff"/>
              </a:solidFill>
              <a:latin typeface="Century Gothic"/>
            </a:endParaRPr>
          </a:p>
        </p:txBody>
      </p:sp>
      <p:sp>
        <p:nvSpPr>
          <p:cNvPr id="121"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An embattled nationalist historiography</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Faced a relentless attack by the ”cambridge school”</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Marxist historiography posed a challenge to both but was riddled issues of its own</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Their claim to represent the history of the masses remained debatable</a:t>
            </a:r>
            <a:endParaRPr b="0" lang="en-US" sz="1800" spc="-1" strike="noStrike">
              <a:solidFill>
                <a:srgbClr val="ffffff"/>
              </a:solidFill>
              <a:latin typeface="Century Gothic"/>
            </a:endParaRPr>
          </a:p>
          <a:p>
            <a:pPr>
              <a:lnSpc>
                <a:spcPct val="100000"/>
              </a:lnSpc>
              <a:spcBef>
                <a:spcPts val="360"/>
              </a:spcBef>
              <a:spcAft>
                <a:spcPts val="601"/>
              </a:spcAft>
              <a:buNone/>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Enter Subaltern Studies . . .</a:t>
            </a:r>
            <a:endParaRPr b="0" lang="en-US" sz="4000" spc="-1" strike="noStrike">
              <a:solidFill>
                <a:srgbClr val="ffffff"/>
              </a:solidFill>
              <a:latin typeface="Century Gothic"/>
            </a:endParaRPr>
          </a:p>
        </p:txBody>
      </p:sp>
      <p:sp>
        <p:nvSpPr>
          <p:cNvPr id="123"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Accused the colonialist, nationalist and marxist interpretations of robbing common people of their agency</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 new approach to restore history of the subordinated</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Started by an editorial collective of six scholars (later joined by more)</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Inspired from social and cultural history </a:t>
            </a:r>
            <a:endParaRPr b="0" lang="en-US" sz="1800" spc="-1" strike="noStrike">
              <a:solidFill>
                <a:srgbClr val="ffffff"/>
              </a:solidFill>
              <a:latin typeface="Century Gothic"/>
            </a:endParaRPr>
          </a:p>
          <a:p>
            <a:pPr>
              <a:lnSpc>
                <a:spcPct val="100000"/>
              </a:lnSpc>
              <a:spcBef>
                <a:spcPts val="360"/>
              </a:spcBef>
              <a:spcAft>
                <a:spcPts val="601"/>
              </a:spcAft>
              <a:buNone/>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WHAT IS SUBALTERN STUDIES?</a:t>
            </a:r>
            <a:endParaRPr b="0" lang="en-US" sz="4000" spc="-1" strike="noStrike">
              <a:solidFill>
                <a:srgbClr val="ffffff"/>
              </a:solidFill>
              <a:latin typeface="Century Gothic"/>
            </a:endParaRPr>
          </a:p>
        </p:txBody>
      </p:sp>
      <p:sp>
        <p:nvSpPr>
          <p:cNvPr id="125"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 key movement within postcolonial studies </a:t>
            </a:r>
            <a:r>
              <a:rPr b="0" lang="en-GB" sz="1800" spc="-1" strike="noStrike">
                <a:solidFill>
                  <a:srgbClr val="ffffff"/>
                </a:solidFill>
                <a:latin typeface="Century Gothic"/>
              </a:rPr>
              <a:t>in the 1980s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GB" sz="1800" spc="-1" strike="noStrike">
                <a:solidFill>
                  <a:srgbClr val="ffffff"/>
                </a:solidFill>
                <a:latin typeface="Century Gothic"/>
              </a:rPr>
              <a:t>Who is the  ‘subaltern’ in ‘subaltern studies’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GB" sz="1800" spc="-1" strike="noStrike">
                <a:solidFill>
                  <a:srgbClr val="ffffff"/>
                </a:solidFill>
                <a:latin typeface="Century Gothic"/>
              </a:rPr>
              <a:t>Comes from Antonio Gramsci's use of the term in his prison diaries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GB" sz="1800" spc="-1" strike="noStrike">
                <a:solidFill>
                  <a:srgbClr val="ffffff"/>
                </a:solidFill>
                <a:latin typeface="Century Gothic"/>
              </a:rPr>
              <a:t>Referred only to peasants in Gramsci’s writings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GB" sz="1800" spc="-1" strike="noStrike">
                <a:solidFill>
                  <a:srgbClr val="ffffff"/>
                </a:solidFill>
                <a:latin typeface="Century Gothic"/>
              </a:rPr>
              <a:t>Analyses the binary relationship of the subaltern  and the ruling classes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GB" sz="1800" spc="-1" strike="noStrike">
                <a:solidFill>
                  <a:srgbClr val="ffffff"/>
                </a:solidFill>
                <a:latin typeface="Century Gothic"/>
              </a:rPr>
              <a:t>Studies the interplay of dominance and subordination in colonial systems</a:t>
            </a:r>
            <a:endParaRPr b="0" lang="en-US" sz="1800" spc="-1" strike="noStrike">
              <a:solidFill>
                <a:srgbClr val="ffffff"/>
              </a:solidFill>
              <a:latin typeface="Century Gothic"/>
            </a:endParaRPr>
          </a:p>
          <a:p>
            <a:pPr>
              <a:lnSpc>
                <a:spcPct val="100000"/>
              </a:lnSpc>
              <a:spcBef>
                <a:spcPts val="360"/>
              </a:spcBef>
              <a:spcAft>
                <a:spcPts val="601"/>
              </a:spcAft>
              <a:buNone/>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810000" y="447120"/>
            <a:ext cx="5933520" cy="970200"/>
          </a:xfrm>
          <a:prstGeom prst="rect">
            <a:avLst/>
          </a:prstGeom>
          <a:noFill/>
          <a:ln w="0">
            <a:noFill/>
          </a:ln>
          <a:effectLst>
            <a:outerShdw dist="0" dir="0" blurRad="50760" rotWithShape="0">
              <a:srgbClr val="000000">
                <a:alpha val="60000"/>
              </a:srgbClr>
            </a:outerShdw>
          </a:effectLst>
        </p:spPr>
        <p:txBody>
          <a:bodyPr anchor="b">
            <a:normAutofit/>
          </a:bodyPr>
          <a:p>
            <a:pPr>
              <a:lnSpc>
                <a:spcPct val="90000"/>
              </a:lnSpc>
              <a:buNone/>
            </a:pPr>
            <a:r>
              <a:rPr b="1" lang="en-SE" sz="3100" spc="-1" strike="noStrike">
                <a:solidFill>
                  <a:srgbClr val="fefefe"/>
                </a:solidFill>
                <a:latin typeface="Century Gothic"/>
              </a:rPr>
              <a:t>Who is Karl Marx and why is he so important?</a:t>
            </a:r>
            <a:endParaRPr b="0" lang="en-US" sz="3100" spc="-1" strike="noStrike">
              <a:solidFill>
                <a:srgbClr val="ffffff"/>
              </a:solidFill>
              <a:latin typeface="Century Gothic"/>
            </a:endParaRPr>
          </a:p>
        </p:txBody>
      </p:sp>
      <p:sp>
        <p:nvSpPr>
          <p:cNvPr id="87" name="PlaceHolder 2"/>
          <p:cNvSpPr>
            <a:spLocks noGrp="1"/>
          </p:cNvSpPr>
          <p:nvPr>
            <p:ph/>
          </p:nvPr>
        </p:nvSpPr>
        <p:spPr>
          <a:xfrm>
            <a:off x="818640" y="2222280"/>
            <a:ext cx="5924520" cy="3636000"/>
          </a:xfrm>
          <a:prstGeom prst="rect">
            <a:avLst/>
          </a:prstGeom>
          <a:noFill/>
          <a:ln w="0">
            <a:noFill/>
          </a:ln>
          <a:effectLst>
            <a:outerShdw dist="0" dir="0" blurRad="50760" rotWithShape="0">
              <a:srgbClr val="000000">
                <a:alpha val="40000"/>
              </a:srgbClr>
            </a:outerShdw>
          </a:effectLst>
        </p:spPr>
        <p:txBody>
          <a:bodyPr anchor="ctr">
            <a:normAutofit/>
          </a:bodyPr>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German born (1818-1883)</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Philosopher, economist, historian, political theorist, journalist, sociologist</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Occupied with understanding and explaining the contemporary capitalist mode of production</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US" sz="1800" spc="-1" strike="noStrike">
                <a:solidFill>
                  <a:srgbClr val="ffffff"/>
                </a:solidFill>
                <a:latin typeface="Century Gothic"/>
              </a:rPr>
              <a:t>Became its most foundational critics</a:t>
            </a: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
        <p:nvSpPr>
          <p:cNvPr id="88" name="Rectangle 11"/>
          <p:cNvSpPr/>
          <p:nvPr/>
        </p:nvSpPr>
        <p:spPr>
          <a:xfrm>
            <a:off x="7543800" y="0"/>
            <a:ext cx="46447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89" name="Rounded Rectangle 17"/>
          <p:cNvSpPr/>
          <p:nvPr/>
        </p:nvSpPr>
        <p:spPr>
          <a:xfrm>
            <a:off x="8193600" y="958680"/>
            <a:ext cx="3354480" cy="4944960"/>
          </a:xfrm>
          <a:prstGeom prst="roundRect">
            <a:avLst>
              <a:gd name="adj" fmla="val 3513"/>
            </a:avLst>
          </a:prstGeom>
          <a:solidFill>
            <a:schemeClr val="tx1"/>
          </a:solidFill>
          <a:ln cap="rnd">
            <a:solidFill>
              <a:srgbClr val="00c6bb"/>
            </a:solidFill>
            <a:round/>
          </a:ln>
        </p:spPr>
        <p:style>
          <a:lnRef idx="2">
            <a:schemeClr val="accent1">
              <a:shade val="50000"/>
            </a:schemeClr>
          </a:lnRef>
          <a:fillRef idx="1">
            <a:schemeClr val="accent1"/>
          </a:fillRef>
          <a:effectRef idx="0">
            <a:schemeClr val="accent1"/>
          </a:effectRef>
          <a:fontRef idx="minor"/>
        </p:style>
      </p:sp>
      <p:pic>
        <p:nvPicPr>
          <p:cNvPr id="90" name="Content Placeholder 4" descr="A person with a beard sitting in a chair&#10;&#10;Description automatically generated"/>
          <p:cNvPicPr/>
          <p:nvPr/>
        </p:nvPicPr>
        <p:blipFill>
          <a:blip r:embed="rId1"/>
          <a:srcRect l="17772" t="0" r="2274" b="5"/>
          <a:stretch/>
        </p:blipFill>
        <p:spPr>
          <a:xfrm>
            <a:off x="8507520" y="1258560"/>
            <a:ext cx="2734560" cy="4329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Historical Materialism</a:t>
            </a:r>
            <a:endParaRPr b="0" lang="en-US" sz="4000" spc="-1" strike="noStrike">
              <a:solidFill>
                <a:srgbClr val="ffffff"/>
              </a:solidFill>
              <a:latin typeface="Century Gothic"/>
            </a:endParaRPr>
          </a:p>
        </p:txBody>
      </p:sp>
      <p:sp>
        <p:nvSpPr>
          <p:cNvPr id="92"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Aims to understand society as a product of partucular material conditions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A materialist conception of history</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Production and the exchange of things produced: the basis of all social structure</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Determines the nature of social relations in all societies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difference between different stages in history? </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Production and exchange</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How is historical change explained? </a:t>
            </a:r>
            <a:endParaRPr b="0" lang="en-US" sz="4000" spc="-1" strike="noStrike">
              <a:solidFill>
                <a:srgbClr val="ffffff"/>
              </a:solidFill>
              <a:latin typeface="Century Gothic"/>
            </a:endParaRPr>
          </a:p>
        </p:txBody>
      </p:sp>
      <p:sp>
        <p:nvSpPr>
          <p:cNvPr id="94"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Each stage of historical development is defined by a particular mode of production</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How does one transition into the other?</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Can be explained through ‘dialectical matirialism’</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Discounting the ‘great men’ theory of history</a:t>
            </a:r>
            <a:endParaRPr b="0" lang="en-US" sz="4000" spc="-1" strike="noStrike">
              <a:solidFill>
                <a:srgbClr val="ffffff"/>
              </a:solidFill>
              <a:latin typeface="Century Gothic"/>
            </a:endParaRPr>
          </a:p>
        </p:txBody>
      </p:sp>
      <p:sp>
        <p:nvSpPr>
          <p:cNvPr id="96"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gn="ctr">
              <a:lnSpc>
                <a:spcPct val="100000"/>
              </a:lnSpc>
              <a:spcBef>
                <a:spcPts val="360"/>
              </a:spcBef>
              <a:spcAft>
                <a:spcPts val="601"/>
              </a:spcAft>
              <a:buNone/>
              <a:tabLst>
                <a:tab algn="l" pos="0"/>
              </a:tabLst>
            </a:pPr>
            <a:r>
              <a:rPr b="0" i="1" lang="en-SE" sz="1800" spc="-1" strike="noStrike">
                <a:solidFill>
                  <a:srgbClr val="ffffff"/>
                </a:solidFill>
                <a:latin typeface="Century Gothic"/>
              </a:rPr>
              <a:t>“</a:t>
            </a:r>
            <a:r>
              <a:rPr b="0" i="1" lang="en-SE" sz="1800" spc="-1" strike="noStrike">
                <a:solidFill>
                  <a:srgbClr val="ffffff"/>
                </a:solidFill>
                <a:latin typeface="Century Gothic"/>
              </a:rPr>
              <a:t>The final causes of all social changes and political revolutions are to be sought, not in men’s brains, not in man’s better insight on eternal truth and justice but in changes in the modes of production and exxhange. They are to be sought not in the philosophy, but in the economy  of each particular epoch”</a:t>
            </a:r>
            <a:endParaRPr b="0" lang="en-US" sz="1800" spc="-1" strike="noStrike">
              <a:solidFill>
                <a:srgbClr val="ffffff"/>
              </a:solidFill>
              <a:latin typeface="Century Gothic"/>
            </a:endParaRPr>
          </a:p>
          <a:p>
            <a:pPr algn="ctr">
              <a:lnSpc>
                <a:spcPct val="100000"/>
              </a:lnSpc>
              <a:spcBef>
                <a:spcPts val="360"/>
              </a:spcBef>
              <a:spcAft>
                <a:spcPts val="601"/>
              </a:spcAft>
              <a:buNone/>
              <a:tabLst>
                <a:tab algn="l" pos="0"/>
              </a:tabLst>
            </a:pPr>
            <a:r>
              <a:rPr b="0" lang="en-SE" sz="1800" spc="-1" strike="noStrike">
                <a:solidFill>
                  <a:srgbClr val="ffffff"/>
                </a:solidFill>
                <a:latin typeface="Century Gothic"/>
              </a:rPr>
              <a:t>- Friedrich Engels</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rmAutofit fontScale="84000"/>
          </a:bodyPr>
          <a:p>
            <a:pPr>
              <a:lnSpc>
                <a:spcPct val="100000"/>
              </a:lnSpc>
              <a:buNone/>
            </a:pPr>
            <a:r>
              <a:rPr b="1" lang="en-SE" sz="4000" spc="-1" strike="noStrike">
                <a:solidFill>
                  <a:srgbClr val="fefefe"/>
                </a:solidFill>
                <a:latin typeface="Century Gothic"/>
              </a:rPr>
              <a:t>The realization of historical progression</a:t>
            </a:r>
            <a:endParaRPr b="0" lang="en-US" sz="4000" spc="-1" strike="noStrike">
              <a:solidFill>
                <a:srgbClr val="ffffff"/>
              </a:solidFill>
              <a:latin typeface="Century Gothic"/>
            </a:endParaRPr>
          </a:p>
        </p:txBody>
      </p:sp>
      <p:sp>
        <p:nvSpPr>
          <p:cNvPr id="98" name="PlaceHolder 2"/>
          <p:cNvSpPr>
            <a:spLocks noGrp="1"/>
          </p:cNvSpPr>
          <p:nvPr>
            <p:ph/>
          </p:nvPr>
        </p:nvSpPr>
        <p:spPr>
          <a:xfrm>
            <a:off x="818640" y="2413080"/>
            <a:ext cx="7198920" cy="3631680"/>
          </a:xfrm>
          <a:prstGeom prst="rect">
            <a:avLst/>
          </a:prstGeom>
          <a:noFill/>
          <a:ln w="0">
            <a:noFill/>
          </a:ln>
          <a:effectLst>
            <a:outerShdw dist="0" dir="0" blurRad="50760" rotWithShape="0">
              <a:srgbClr val="000000">
                <a:alpha val="40000"/>
              </a:srgbClr>
            </a:outerShdw>
          </a:effectLst>
        </p:spPr>
        <p:txBody>
          <a:bodyPr anchor="ctr">
            <a:normAutofit/>
          </a:bodyPr>
          <a:p>
            <a:pPr marL="343080" indent="-343080">
              <a:lnSpc>
                <a:spcPct val="90000"/>
              </a:lnSpc>
              <a:spcBef>
                <a:spcPts val="360"/>
              </a:spcBef>
              <a:spcAft>
                <a:spcPts val="601"/>
              </a:spcAft>
              <a:buClr>
                <a:srgbClr val="00c6bb"/>
              </a:buClr>
              <a:buFont typeface="Wingdings 2" charset="2"/>
              <a:buChar char=""/>
            </a:pPr>
            <a:r>
              <a:rPr b="0" lang="en-GB" sz="1800" spc="-1" strike="noStrike">
                <a:solidFill>
                  <a:srgbClr val="ffffff"/>
                </a:solidFill>
                <a:latin typeface="Century Gothic"/>
              </a:rPr>
              <a:t>F</a:t>
            </a:r>
            <a:r>
              <a:rPr b="0" lang="en-SE" sz="1800" spc="-1" strike="noStrike">
                <a:solidFill>
                  <a:srgbClr val="ffffff"/>
                </a:solidFill>
                <a:latin typeface="Century Gothic"/>
              </a:rPr>
              <a:t>rom slavery to feudalism to capitalism</a:t>
            </a:r>
            <a:endParaRPr b="0" lang="en-US" sz="1800" spc="-1" strike="noStrike">
              <a:solidFill>
                <a:srgbClr val="ffffff"/>
              </a:solidFill>
              <a:latin typeface="Century Gothic"/>
            </a:endParaRPr>
          </a:p>
          <a:p>
            <a:pPr marL="343080" indent="-343080">
              <a:lnSpc>
                <a:spcPct val="9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Result of the contradictions between each historical epoch being resolved</a:t>
            </a:r>
            <a:endParaRPr b="0" lang="en-US" sz="1800" spc="-1" strike="noStrike">
              <a:solidFill>
                <a:srgbClr val="ffffff"/>
              </a:solidFill>
              <a:latin typeface="Century Gothic"/>
            </a:endParaRPr>
          </a:p>
          <a:p>
            <a:pPr marL="343080" indent="-343080">
              <a:lnSpc>
                <a:spcPct val="9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Through:</a:t>
            </a:r>
            <a:endParaRPr b="0" lang="en-US" sz="1800" spc="-1" strike="noStrike">
              <a:solidFill>
                <a:srgbClr val="ffffff"/>
              </a:solidFill>
              <a:latin typeface="Century Gothic"/>
            </a:endParaRPr>
          </a:p>
          <a:p>
            <a:pPr marL="343080" indent="-343080">
              <a:lnSpc>
                <a:spcPct val="90000"/>
              </a:lnSpc>
              <a:spcBef>
                <a:spcPts val="360"/>
              </a:spcBef>
              <a:spcAft>
                <a:spcPts val="601"/>
              </a:spcAft>
              <a:buClr>
                <a:srgbClr val="00c6bb"/>
              </a:buClr>
              <a:buFont typeface="Wingdings 2" charset="2"/>
              <a:buAutoNum type="arabicParenR"/>
            </a:pPr>
            <a:r>
              <a:rPr b="0" lang="en-SE" sz="1800" spc="-1" strike="noStrike">
                <a:solidFill>
                  <a:srgbClr val="ffffff"/>
                </a:solidFill>
                <a:latin typeface="Century Gothic"/>
              </a:rPr>
              <a:t>The development of the society’s productive forces</a:t>
            </a:r>
            <a:endParaRPr b="0" lang="en-US" sz="1800" spc="-1" strike="noStrike">
              <a:solidFill>
                <a:srgbClr val="ffffff"/>
              </a:solidFill>
              <a:latin typeface="Century Gothic"/>
            </a:endParaRPr>
          </a:p>
          <a:p>
            <a:pPr marL="343080" indent="-343080">
              <a:lnSpc>
                <a:spcPct val="90000"/>
              </a:lnSpc>
              <a:spcBef>
                <a:spcPts val="360"/>
              </a:spcBef>
              <a:spcAft>
                <a:spcPts val="601"/>
              </a:spcAft>
              <a:buClr>
                <a:srgbClr val="00c6bb"/>
              </a:buClr>
              <a:buFont typeface="Wingdings 2" charset="2"/>
              <a:buAutoNum type="arabicParenR"/>
            </a:pPr>
            <a:r>
              <a:rPr b="0" lang="en-SE" sz="1800" spc="-1" strike="noStrike">
                <a:solidFill>
                  <a:srgbClr val="ffffff"/>
                </a:solidFill>
                <a:latin typeface="Century Gothic"/>
              </a:rPr>
              <a:t>Transformation of the relations of production through </a:t>
            </a:r>
            <a:r>
              <a:rPr b="1" lang="en-SE" sz="1800" spc="-1" strike="noStrike">
                <a:solidFill>
                  <a:srgbClr val="ffffff"/>
                </a:solidFill>
                <a:latin typeface="Century Gothic"/>
              </a:rPr>
              <a:t>CLASS STRUGGLE</a:t>
            </a:r>
            <a:endParaRPr b="0" lang="en-US" sz="1800" spc="-1" strike="noStrike">
              <a:solidFill>
                <a:srgbClr val="ffffff"/>
              </a:solidFill>
              <a:latin typeface="Century Gothic"/>
            </a:endParaRPr>
          </a:p>
          <a:p>
            <a:pPr>
              <a:lnSpc>
                <a:spcPct val="90000"/>
              </a:lnSpc>
              <a:spcBef>
                <a:spcPts val="360"/>
              </a:spcBef>
              <a:spcAft>
                <a:spcPts val="601"/>
              </a:spcAft>
              <a:buNone/>
              <a:tabLst>
                <a:tab algn="l" pos="0"/>
              </a:tabLst>
            </a:pPr>
            <a:r>
              <a:rPr b="0" lang="en-SE" sz="1800" spc="-1" strike="noStrike">
                <a:solidFill>
                  <a:srgbClr val="ffffff"/>
                </a:solidFill>
                <a:latin typeface="Century Gothic"/>
              </a:rPr>
              <a:t>“</a:t>
            </a:r>
            <a:r>
              <a:rPr b="0" i="1" lang="en-SE" sz="1800" spc="-1" strike="noStrike">
                <a:solidFill>
                  <a:srgbClr val="ffffff"/>
                </a:solidFill>
                <a:latin typeface="Century Gothic"/>
              </a:rPr>
              <a:t>The history of all hitherto existing society is the history of class struggle”</a:t>
            </a:r>
            <a:endParaRPr b="0" lang="en-US" sz="1800" spc="-1" strike="noStrike">
              <a:solidFill>
                <a:srgbClr val="ffffff"/>
              </a:solidFill>
              <a:latin typeface="Century Gothic"/>
            </a:endParaRPr>
          </a:p>
          <a:p>
            <a:pPr>
              <a:lnSpc>
                <a:spcPct val="90000"/>
              </a:lnSpc>
              <a:spcBef>
                <a:spcPts val="360"/>
              </a:spcBef>
              <a:spcAft>
                <a:spcPts val="601"/>
              </a:spcAft>
              <a:buNone/>
              <a:tabLst>
                <a:tab algn="l" pos="0"/>
              </a:tabLst>
            </a:pPr>
            <a:r>
              <a:rPr b="0" lang="en-SE" sz="1800" spc="-1" strike="noStrike">
                <a:solidFill>
                  <a:srgbClr val="ffffff"/>
                </a:solidFill>
                <a:latin typeface="Century Gothic"/>
              </a:rPr>
              <a:t>                                                                                       </a:t>
            </a:r>
            <a:r>
              <a:rPr b="0" lang="en-SE" sz="1800" spc="-1" strike="noStrike">
                <a:solidFill>
                  <a:srgbClr val="ffffff"/>
                </a:solidFill>
                <a:latin typeface="Century Gothic"/>
              </a:rPr>
              <a:t>- Karl Marx</a:t>
            </a:r>
            <a:endParaRPr b="0" lang="en-US" sz="1800" spc="-1" strike="noStrike">
              <a:solidFill>
                <a:srgbClr val="ffffff"/>
              </a:solidFill>
              <a:latin typeface="Century Gothic"/>
            </a:endParaRPr>
          </a:p>
          <a:p>
            <a:pPr>
              <a:lnSpc>
                <a:spcPct val="90000"/>
              </a:lnSpc>
              <a:spcBef>
                <a:spcPts val="360"/>
              </a:spcBef>
              <a:spcAft>
                <a:spcPts val="601"/>
              </a:spcAft>
              <a:buNone/>
              <a:tabLst>
                <a:tab algn="l" pos="0"/>
              </a:tabLst>
            </a:pPr>
            <a:endParaRPr b="0" lang="en-US" sz="1800" spc="-1" strike="noStrike">
              <a:solidFill>
                <a:srgbClr val="ffffff"/>
              </a:solidFill>
              <a:latin typeface="Century Gothic"/>
            </a:endParaRPr>
          </a:p>
        </p:txBody>
      </p:sp>
      <p:sp>
        <p:nvSpPr>
          <p:cNvPr id="99" name="Picture 4"/>
          <p:cNvSpPr/>
          <p:nvPr/>
        </p:nvSpPr>
        <p:spPr>
          <a:xfrm>
            <a:off x="8466120" y="2413080"/>
            <a:ext cx="2915640" cy="3628080"/>
          </a:xfrm>
          <a:prstGeom prst="roundRect">
            <a:avLst>
              <a:gd name="adj" fmla="val 3876"/>
            </a:avLst>
          </a:prstGeom>
          <a:blipFill rotWithShape="0">
            <a:blip r:embed="rId1"/>
            <a:srcRect/>
            <a:stretch/>
          </a:blipFill>
          <a:ln w="0">
            <a:solidFill>
              <a:srgbClr val="00c6bb"/>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The nature of all modes of production</a:t>
            </a:r>
            <a:endParaRPr b="0" lang="en-US" sz="4000" spc="-1" strike="noStrike">
              <a:solidFill>
                <a:srgbClr val="ffffff"/>
              </a:solidFill>
              <a:latin typeface="Century Gothic"/>
            </a:endParaRPr>
          </a:p>
        </p:txBody>
      </p:sp>
      <p:sp>
        <p:nvSpPr>
          <p:cNvPr id="101"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fraught co-existance of exploiter and exploited</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struggle between them drives social historical change</a:t>
            </a: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SE" sz="4000" spc="-1" strike="noStrike">
                <a:solidFill>
                  <a:srgbClr val="fefefe"/>
                </a:solidFill>
                <a:latin typeface="Century Gothic"/>
              </a:rPr>
              <a:t>Accounting for roadblocks</a:t>
            </a:r>
            <a:endParaRPr b="0" lang="en-US" sz="4000" spc="-1" strike="noStrike">
              <a:solidFill>
                <a:srgbClr val="ffffff"/>
              </a:solidFill>
              <a:latin typeface="Century Gothic"/>
            </a:endParaRPr>
          </a:p>
        </p:txBody>
      </p:sp>
      <p:sp>
        <p:nvSpPr>
          <p:cNvPr id="103"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History is not linear as this makes it appear</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There exist setbacks and regressions</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Evident in the historical record of the 20th century</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defeat of communism and the perseverance of capitalism</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The contradictions still exist and will continue to propel society towards the next stage of historical development</a:t>
            </a:r>
            <a:endParaRPr b="0" lang="en-US" sz="1800" spc="-1" strike="noStrike">
              <a:solidFill>
                <a:srgbClr val="ffffff"/>
              </a:solidFill>
              <a:latin typeface="Century Gothic"/>
            </a:endParaRPr>
          </a:p>
          <a:p>
            <a:pPr>
              <a:lnSpc>
                <a:spcPct val="100000"/>
              </a:lnSpc>
              <a:spcBef>
                <a:spcPts val="360"/>
              </a:spcBef>
              <a:spcAft>
                <a:spcPts val="601"/>
              </a:spcAft>
              <a:buNone/>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68240" y="93780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n-GB" sz="4000" spc="-1" strike="noStrike">
                <a:solidFill>
                  <a:srgbClr val="fefefe"/>
                </a:solidFill>
                <a:latin typeface="Century Gothic"/>
              </a:rPr>
              <a:t>T</a:t>
            </a:r>
            <a:r>
              <a:rPr b="1" lang="en-SE" sz="4000" spc="-1" strike="noStrike">
                <a:solidFill>
                  <a:srgbClr val="fefefe"/>
                </a:solidFill>
                <a:latin typeface="Century Gothic"/>
              </a:rPr>
              <a:t>he Annales School: The French historiographical revolution/rebellion</a:t>
            </a:r>
            <a:endParaRPr b="0" lang="en-US" sz="4000" spc="-1" strike="noStrike">
              <a:solidFill>
                <a:srgbClr val="ffffff"/>
              </a:solidFill>
              <a:latin typeface="Century Gothic"/>
            </a:endParaRPr>
          </a:p>
        </p:txBody>
      </p:sp>
      <p:sp>
        <p:nvSpPr>
          <p:cNvPr id="105"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Founded by Marc Bloc and Lucien Febvre</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Journal founded in 1929</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Char char=""/>
            </a:pPr>
            <a:r>
              <a:rPr b="0" lang="en-SE" sz="1800" spc="-1" strike="noStrike">
                <a:solidFill>
                  <a:srgbClr val="ffffff"/>
                </a:solidFill>
                <a:latin typeface="Century Gothic"/>
              </a:rPr>
              <a:t>What was it a rebellion againt?</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AutoNum type="arabicParenR"/>
            </a:pPr>
            <a:r>
              <a:rPr b="0" lang="en-SE" sz="1800" spc="-1" strike="noStrike">
                <a:solidFill>
                  <a:srgbClr val="ffffff"/>
                </a:solidFill>
                <a:latin typeface="Century Gothic"/>
              </a:rPr>
              <a:t>Rankian history</a:t>
            </a:r>
            <a:endParaRPr b="0" lang="en-US" sz="1800" spc="-1" strike="noStrike">
              <a:solidFill>
                <a:srgbClr val="ffffff"/>
              </a:solidFill>
              <a:latin typeface="Century Gothic"/>
            </a:endParaRPr>
          </a:p>
          <a:p>
            <a:pPr marL="343080" indent="-343080">
              <a:lnSpc>
                <a:spcPct val="100000"/>
              </a:lnSpc>
              <a:spcBef>
                <a:spcPts val="360"/>
              </a:spcBef>
              <a:spcAft>
                <a:spcPts val="601"/>
              </a:spcAft>
              <a:buClr>
                <a:srgbClr val="00c6bb"/>
              </a:buClr>
              <a:buFont typeface="Wingdings 2" charset="2"/>
              <a:buAutoNum type="arabicParenR"/>
            </a:pPr>
            <a:r>
              <a:rPr b="0" lang="en-SE" sz="1800" spc="-1" strike="noStrike">
                <a:solidFill>
                  <a:srgbClr val="ffffff"/>
                </a:solidFill>
                <a:latin typeface="Century Gothic"/>
              </a:rPr>
              <a:t>Marxist historiography</a:t>
            </a:r>
            <a:endParaRPr b="0" lang="en-US" sz="1800" spc="-1" strike="noStrike">
              <a:solidFill>
                <a:srgbClr val="ffffff"/>
              </a:solidFill>
              <a:latin typeface="Century Gothic"/>
            </a:endParaRPr>
          </a:p>
          <a:p>
            <a:pPr>
              <a:lnSpc>
                <a:spcPct val="100000"/>
              </a:lnSpc>
              <a:spcBef>
                <a:spcPts val="360"/>
              </a:spcBef>
              <a:spcAft>
                <a:spcPts val="601"/>
              </a:spcAft>
              <a:buNone/>
            </a:pPr>
            <a:endParaRPr b="0" lang="en-US" sz="1800" spc="-1" strike="noStrike">
              <a:solidFill>
                <a:srgbClr val="ffffff"/>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Quotable</Template>
  <TotalTime>1665</TotalTime>
  <Application>LibreOffice/7.3.7.2$Linux_X86_64 LibreOffice_project/30$Build-2</Application>
  <AppVersion>15.0000</AppVersion>
  <Words>960</Words>
  <Paragraphs>110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2023-09-14T06:45:27Z</dcterms:created>
  <dc:creator>Isha Dubey</dc:creator>
  <dc:description/>
  <dc:language>en-IN</dc:language>
  <cp:lastModifiedBy/>
  <dcterms:modified xsi:type="dcterms:W3CDTF">2024-04-02T21:35:33Z</dcterms:modified>
  <cp:revision>6</cp:revision>
  <dc:subject/>
  <dc:title>Marxist Historiography: part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19</vt:i4>
  </property>
</Properties>
</file>