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dirty="0" sz="2400" lang="en-US"/>
              <a:t>:</a:t>
            </a:r>
            <a:r>
              <a:rPr dirty="0" sz="2400" lang="en-US"/>
              <a:t> </a:t>
            </a:r>
            <a:r>
              <a:rPr dirty="0" sz="2400" lang="en-US"/>
              <a:t>B</a:t>
            </a:r>
            <a:r>
              <a:rPr dirty="0" sz="2400" lang="en-US"/>
              <a:t>E</a:t>
            </a:r>
            <a:r>
              <a:rPr dirty="0" sz="2400" lang="en-US"/>
              <a:t>U</a:t>
            </a:r>
            <a:r>
              <a:rPr dirty="0" sz="2400" lang="en-US"/>
              <a:t>L</a:t>
            </a:r>
            <a:r>
              <a:rPr dirty="0" sz="2400" lang="en-US"/>
              <a:t>A</a:t>
            </a:r>
            <a:r>
              <a:rPr dirty="0" sz="2400" lang="en-US"/>
              <a:t> </a:t>
            </a:r>
            <a:r>
              <a:rPr dirty="0" sz="2400" lang="en-US"/>
              <a:t>D</a:t>
            </a:r>
            <a:endParaRPr altLang="en-US" lang="zh-CN"/>
          </a:p>
          <a:p>
            <a:r>
              <a:rPr dirty="0" sz="2400" lang="en-US"/>
              <a:t>REGISTER NO:31221</a:t>
            </a:r>
            <a:r>
              <a:rPr dirty="0" sz="2400" lang="en-US"/>
              <a:t>4</a:t>
            </a:r>
            <a:r>
              <a:rPr dirty="0" sz="2400" lang="en-US"/>
              <a:t>1</a:t>
            </a:r>
            <a:r>
              <a:rPr dirty="0" sz="2400" lang="en-US"/>
              <a:t>5</a:t>
            </a:r>
            <a:r>
              <a:rPr dirty="0" sz="2400" lang="en-US"/>
              <a:t>2</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39"/>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39"/>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39"/>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39"/>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2024-03-24T03:07:22Z</dcterms:created>
  <dcterms:modified xsi:type="dcterms:W3CDTF">2024-08-31T03:40:45Z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d41817c542ea4a40a9feece3876a0511</vt:lpwstr>
  </property>
</Properties>
</file>