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79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49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4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1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r"/>
            <a:r>
              <a:rPr lang="ar-EG" sz="4000" dirty="0"/>
              <a:t>الاسم:</a:t>
            </a:r>
            <a:br>
              <a:rPr lang="ar-EG" sz="4000" dirty="0"/>
            </a:br>
            <a:r>
              <a:rPr lang="ar-EG" sz="4000" dirty="0"/>
              <a:t>محمد السيد ابو جبل</a:t>
            </a:r>
            <a:br>
              <a:rPr lang="ar-EG" sz="4000" dirty="0"/>
            </a:br>
            <a:br>
              <a:rPr lang="ar-EG" sz="4000" dirty="0"/>
            </a:br>
            <a:r>
              <a:rPr lang="ar-EG" sz="4000" dirty="0"/>
              <a:t>سكشن: 2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SKLEARN CODES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10" y="2943775"/>
            <a:ext cx="5300471" cy="970450"/>
          </a:xfrm>
        </p:spPr>
        <p:txBody>
          <a:bodyPr anchor="b">
            <a:normAutofit fontScale="90000"/>
          </a:bodyPr>
          <a:lstStyle/>
          <a:p>
            <a:r>
              <a:rPr lang="en-US" sz="6600" b="1" u="sng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10000"/>
          </a:bodyPr>
          <a:lstStyle/>
          <a:p>
            <a:pPr marL="36900" lvl="0" indent="0">
              <a:buNone/>
            </a:pP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sklearn.neural_network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MLPClassifier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# or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X = [[0., 0.], [1., 1.],[0., 1.],[1., 0]]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y = [0, 1,1,1]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 = MLPClassifier(solver='</a:t>
            </a:r>
            <a:r>
              <a:rPr lang="en-US" sz="2400" i="1" dirty="0" err="1">
                <a:solidFill>
                  <a:srgbClr val="FFFFFF"/>
                </a:solidFill>
              </a:rPr>
              <a:t>lbfgs</a:t>
            </a:r>
            <a:r>
              <a:rPr lang="en-US" sz="2400" i="1" dirty="0">
                <a:solidFill>
                  <a:srgbClr val="FFFFFF"/>
                </a:solidFill>
              </a:rPr>
              <a:t>', alpha=1e-5,hidden_layer_sizes=(5, 2), random_state=1)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clf.fit(X, y)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out = clf.predict([[2., 2.], [-1., -2.]])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print(out)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32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11" y="2943775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6600" b="1" u="sng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pPr marL="36900" lvl="0" indent="0">
              <a:buNone/>
            </a:pP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sklearn.datasets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load_iris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sklearn.model_selection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cross_val_score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sklearn.tree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DecisionTreeClassifier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 = DecisionTreeClassifier(random_state=0)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iris = load_iris()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print(iris)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print(cross_val_score(clf, iris.data, iris.target, cv=10))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" y="2943775"/>
            <a:ext cx="5931901" cy="970450"/>
          </a:xfrm>
        </p:spPr>
        <p:txBody>
          <a:bodyPr anchor="b">
            <a:noAutofit/>
          </a:bodyPr>
          <a:lstStyle/>
          <a:p>
            <a:r>
              <a:rPr lang="en-US" sz="4400" b="1" u="sng" dirty="0">
                <a:solidFill>
                  <a:schemeClr val="bg1"/>
                </a:solidFill>
              </a:rPr>
              <a:t>Support Vector Machine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pPr marL="36900" lvl="0" indent="0">
              <a:buNone/>
            </a:pP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numpy </a:t>
            </a:r>
            <a:r>
              <a:rPr lang="en-US" sz="2400" b="1" i="1" dirty="0">
                <a:solidFill>
                  <a:srgbClr val="FFFFFF"/>
                </a:solidFill>
              </a:rPr>
              <a:t>as</a:t>
            </a:r>
            <a:r>
              <a:rPr lang="en-US" sz="2400" i="1" dirty="0">
                <a:solidFill>
                  <a:srgbClr val="FFFFFF"/>
                </a:solidFill>
              </a:rPr>
              <a:t> np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sklearn.svm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SVC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X = np.array([[-1, -1], [-2, -1], [1, 1], [2, 1]])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y = np.array([1, 1, 2, 2])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 = SVC(gamma='auto')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clf.fit(X, y)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SVC(gamma='auto')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print(clf.predict([[-0.8, -1]]))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2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10" y="2943775"/>
            <a:ext cx="5067389" cy="970450"/>
          </a:xfrm>
        </p:spPr>
        <p:txBody>
          <a:bodyPr anchor="b">
            <a:normAutofit fontScale="90000"/>
          </a:bodyPr>
          <a:lstStyle/>
          <a:p>
            <a:r>
              <a:rPr lang="en-US" sz="6600" b="1" u="sng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0000" lnSpcReduction="20000"/>
          </a:bodyPr>
          <a:lstStyle/>
          <a:p>
            <a:pPr marL="36900" lvl="0" indent="0">
              <a:buNone/>
            </a:pP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sklearn.ensemble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RandomForestClassifier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b="1" i="1" dirty="0">
                <a:solidFill>
                  <a:srgbClr val="FFFFFF"/>
                </a:solidFill>
              </a:rPr>
              <a:t>from</a:t>
            </a:r>
            <a:r>
              <a:rPr lang="en-US" sz="2400" i="1" dirty="0">
                <a:solidFill>
                  <a:srgbClr val="FFFFFF"/>
                </a:solidFill>
              </a:rPr>
              <a:t> sklearn.datasets </a:t>
            </a:r>
            <a:r>
              <a:rPr lang="en-US" sz="2400" b="1" i="1" dirty="0">
                <a:solidFill>
                  <a:srgbClr val="FFFFFF"/>
                </a:solidFill>
              </a:rPr>
              <a:t>import</a:t>
            </a:r>
            <a:r>
              <a:rPr lang="en-US" sz="2400" i="1" dirty="0">
                <a:solidFill>
                  <a:srgbClr val="FFFFFF"/>
                </a:solidFill>
              </a:rPr>
              <a:t> make_classification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X, y = make_classification(n_samples=1000, n_features=4,n_informative=2, n_redundant=0,random_state=0, shuffle=False)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 = RandomForestClassifier(max_depth=2, random_state=0)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clf.fit(X, y)</a:t>
            </a: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RandomForestClassifier(max_depth=2, random_state=0)</a:t>
            </a:r>
            <a:br>
              <a:rPr lang="en-US" sz="2400" i="1" dirty="0">
                <a:solidFill>
                  <a:srgbClr val="FFFFFF"/>
                </a:solidFill>
              </a:rPr>
            </a:br>
            <a:br>
              <a:rPr lang="en-US" sz="2400" i="1" dirty="0">
                <a:solidFill>
                  <a:srgbClr val="FFFFFF"/>
                </a:solidFill>
              </a:rPr>
            </a:br>
            <a:r>
              <a:rPr lang="en-US" sz="2400" i="1" dirty="0">
                <a:solidFill>
                  <a:srgbClr val="FFFFFF"/>
                </a:solidFill>
              </a:rPr>
              <a:t>print(clf.predict([[0, 0, 0, 0]]))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789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{2227C9C2-DE17-4BF3-8C71-8F900F03CD88}tf55705232</Template>
  <TotalTime>0</TotalTime>
  <Words>413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الاسم: محمد السيد ابو جبل  سكشن: 2</vt:lpstr>
      <vt:lpstr>Neural Network</vt:lpstr>
      <vt:lpstr>Decision tree</vt:lpstr>
      <vt:lpstr>Support Vector Machine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2020-03-27T19:49:34Z</dcterms:created>
  <dcterms:modified xsi:type="dcterms:W3CDTF">2020-03-27T19:53:31Z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