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680700" cx="7556500"/>
  <p:notesSz cx="6858000" cy="9144000"/>
  <p:embeddedFontLst>
    <p:embeddedFont>
      <p:font typeface="Assistant"/>
      <p:regular r:id="rId6"/>
      <p:bold r:id="rId7"/>
    </p:embeddedFont>
    <p:embeddedFont>
      <p:font typeface="Assistant Light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ssistantLight-bold.fntdata"/><Relationship Id="rId5" Type="http://schemas.openxmlformats.org/officeDocument/2006/relationships/slide" Target="slides/slide1.xml"/><Relationship Id="rId6" Type="http://schemas.openxmlformats.org/officeDocument/2006/relationships/font" Target="fonts/Assistant-regular.fntdata"/><Relationship Id="rId7" Type="http://schemas.openxmlformats.org/officeDocument/2006/relationships/font" Target="fonts/Assistant-bold.fntdata"/><Relationship Id="rId8" Type="http://schemas.openxmlformats.org/officeDocument/2006/relationships/font" Target="fonts/Assistan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2216150" y="685800"/>
            <a:ext cx="2425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57712" y="1547778"/>
            <a:ext cx="7044601" cy="4266601"/>
          </a:xfrm>
          <a:prstGeom prst="rect">
            <a:avLst/>
          </a:prstGeom>
          <a:noFill/>
          <a:ln>
            <a:noFill/>
          </a:ln>
        </p:spPr>
        <p:txBody>
          <a:bodyPr anchorCtr="0" anchor="b" bIns="78200" lIns="78200" spcFirstLastPara="1" rIns="78200" wrap="square" tIns="78200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57705" y="5891408"/>
            <a:ext cx="7044601" cy="1647602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indent="-228600" lvl="1" marL="914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indent="-228600" lvl="2" marL="1371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indent="-228600" lvl="3" marL="1828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indent="-228600" lvl="4" marL="22860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indent="-228600" lvl="5" marL="2743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indent="-228600" lvl="6" marL="3200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indent="-228600" lvl="7" marL="3657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indent="-228600" lvl="8" marL="4114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1" cy="4081801"/>
          </a:xfrm>
          <a:prstGeom prst="rect">
            <a:avLst/>
          </a:prstGeom>
          <a:noFill/>
          <a:ln>
            <a:noFill/>
          </a:ln>
        </p:spPr>
        <p:txBody>
          <a:bodyPr anchorCtr="0" anchor="b" bIns="78200" lIns="78200" spcFirstLastPara="1" rIns="78200" wrap="square" tIns="78200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0"/>
              <a:buFont typeface="Arial"/>
              <a:buNone/>
              <a:defRPr sz="102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6"/>
            <a:ext cx="7044601" cy="27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indent="-323850" lvl="0" marL="4572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●"/>
              <a:defRPr sz="1500"/>
            </a:lvl1pPr>
            <a:lvl2pPr indent="-323850" lvl="1" marL="9144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○"/>
              <a:defRPr sz="1500"/>
            </a:lvl2pPr>
            <a:lvl3pPr indent="-323850" lvl="2" marL="13716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■"/>
              <a:defRPr sz="1500"/>
            </a:lvl3pPr>
            <a:lvl4pPr indent="-323850" lvl="3" marL="18288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●"/>
              <a:defRPr sz="1500"/>
            </a:lvl4pPr>
            <a:lvl5pPr indent="-323850" lvl="4" marL="228600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○"/>
              <a:defRPr sz="1500"/>
            </a:lvl5pPr>
            <a:lvl6pPr indent="-228600" lvl="5" marL="2743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indent="-228600" lvl="6" marL="3200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indent="-228600" lvl="7" marL="3657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indent="-228600" lvl="8" marL="4114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1" cy="1749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>
  <p:cSld name="TITLE_AND_BODY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1" cy="1190701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1" cy="7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indent="-323850" lvl="0" marL="457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●"/>
              <a:defRPr sz="1500"/>
            </a:lvl1pPr>
            <a:lvl2pPr indent="-323850" lvl="1" marL="914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○"/>
              <a:defRPr sz="1500"/>
            </a:lvl2pPr>
            <a:lvl3pPr indent="-323850" lvl="2" marL="1371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■"/>
              <a:defRPr sz="1500"/>
            </a:lvl3pPr>
            <a:lvl4pPr indent="-323850" lvl="3" marL="1828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●"/>
              <a:defRPr sz="1500"/>
            </a:lvl4pPr>
            <a:lvl5pPr indent="-323850" lvl="4" marL="22860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Char char="○"/>
              <a:defRPr sz="1500"/>
            </a:lvl5pPr>
            <a:lvl6pPr indent="-228600" lvl="5" marL="2743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indent="-228600" lvl="6" marL="3200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indent="-228600" lvl="7" marL="3657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indent="-228600" lvl="8" marL="4114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1" cy="1190701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7501" cy="7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indent="-298450" lvl="0" marL="457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●"/>
              <a:defRPr sz="1100"/>
            </a:lvl1pPr>
            <a:lvl2pPr indent="-298450" lvl="1" marL="914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○"/>
              <a:defRPr sz="1100"/>
            </a:lvl2pPr>
            <a:lvl3pPr indent="-298450" lvl="2" marL="1371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■"/>
              <a:defRPr sz="1100"/>
            </a:lvl3pPr>
            <a:lvl4pPr indent="-298450" lvl="3" marL="1828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●"/>
              <a:defRPr sz="1100"/>
            </a:lvl4pPr>
            <a:lvl5pPr indent="-298450" lvl="4" marL="22860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○"/>
              <a:defRPr sz="1100"/>
            </a:lvl5pPr>
            <a:lvl6pPr indent="-228600" lvl="5" marL="2743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indent="-228600" lvl="6" marL="3200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indent="-228600" lvl="7" marL="3657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indent="-228600" lvl="8" marL="4114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7501" cy="7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indent="-228600" lvl="1" marL="914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indent="-228600" lvl="2" marL="1371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indent="-228600" lvl="3" marL="1828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indent="-228600" lvl="4" marL="22860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indent="-228600" lvl="5" marL="2743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indent="-228600" lvl="6" marL="3200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indent="-228600" lvl="7" marL="3657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indent="-228600" lvl="8" marL="4114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1" cy="1190701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defRPr sz="23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2000" cy="1571401"/>
          </a:xfrm>
          <a:prstGeom prst="rect">
            <a:avLst/>
          </a:prstGeom>
          <a:noFill/>
          <a:ln>
            <a:noFill/>
          </a:ln>
        </p:spPr>
        <p:txBody>
          <a:bodyPr anchorCtr="0" anchor="b" bIns="78200" lIns="78200" spcFirstLastPara="1" rIns="78200" wrap="square" tIns="78200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sz="19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2000" cy="6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indent="-298450" lvl="0" marL="4572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●"/>
              <a:defRPr sz="1100"/>
            </a:lvl1pPr>
            <a:lvl2pPr indent="-298450" lvl="1" marL="9144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○"/>
              <a:defRPr sz="1100"/>
            </a:lvl2pPr>
            <a:lvl3pPr indent="-298450" lvl="2" marL="13716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■"/>
              <a:defRPr sz="1100"/>
            </a:lvl3pPr>
            <a:lvl4pPr indent="-298450" lvl="3" marL="18288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●"/>
              <a:defRPr sz="1100"/>
            </a:lvl4pPr>
            <a:lvl5pPr indent="-298450" lvl="4" marL="2286000" rt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100"/>
              <a:buFont typeface="Arial"/>
              <a:buChar char="○"/>
              <a:defRPr sz="1100"/>
            </a:lvl5pPr>
            <a:lvl6pPr indent="-228600" lvl="5" marL="2743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indent="-228600" lvl="6" marL="3200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indent="-228600" lvl="7" marL="3657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indent="-228600" lvl="8" marL="4114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4" y="935745"/>
            <a:ext cx="5264401" cy="8503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lv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79999" y="-261"/>
            <a:ext cx="3780300" cy="1069230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7" y="2563449"/>
            <a:ext cx="3345002" cy="3080701"/>
          </a:xfrm>
          <a:prstGeom prst="rect">
            <a:avLst/>
          </a:prstGeom>
          <a:noFill/>
          <a:ln>
            <a:noFill/>
          </a:ln>
        </p:spPr>
        <p:txBody>
          <a:bodyPr anchorCtr="0" anchor="b" bIns="78200" lIns="78200" spcFirstLastPara="1" rIns="78200" wrap="square" tIns="78200">
            <a:normAutofit/>
          </a:bodyPr>
          <a:lstStyle>
            <a:lvl1pPr lv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  <a:defRPr sz="3800"/>
            </a:lvl1pPr>
            <a:lvl2pPr lvl="1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19507" y="5826864"/>
            <a:ext cx="3345002" cy="2567101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sz="1900"/>
            </a:lvl1pPr>
            <a:lvl2pPr indent="-228600" lvl="1" marL="914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sz="1900"/>
            </a:lvl2pPr>
            <a:lvl3pPr indent="-228600" lvl="2" marL="1371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sz="1900"/>
            </a:lvl3pPr>
            <a:lvl4pPr indent="-228600" lvl="3" marL="1828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sz="1900"/>
            </a:lvl4pPr>
            <a:lvl5pPr indent="-228600" lvl="4" marL="22860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900"/>
              <a:buFont typeface="Arial"/>
              <a:buNone/>
              <a:defRPr sz="1900"/>
            </a:lvl5pPr>
            <a:lvl6pPr indent="-228600" lvl="5" marL="2743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indent="-228600" lvl="6" marL="3200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indent="-228600" lvl="7" marL="3657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indent="-228600" lvl="8" marL="4114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3"/>
            <a:ext cx="3172501" cy="768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  <a:lvl2pPr indent="-228600" lvl="1" marL="914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2pPr>
            <a:lvl3pPr indent="-228600" lvl="2" marL="1371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3pPr>
            <a:lvl4pPr indent="-228600" lvl="3" marL="1828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4pPr>
            <a:lvl5pPr indent="-228600" lvl="4" marL="22860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5pPr>
            <a:lvl6pPr indent="-228600" lvl="5" marL="2743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6pPr>
            <a:lvl7pPr indent="-228600" lvl="6" marL="32004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7pPr>
            <a:lvl8pPr indent="-228600" lvl="7" marL="36576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8pPr>
            <a:lvl9pPr indent="-228600" lvl="8" marL="41148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500"/>
              <a:buFont typeface="Arial"/>
              <a:buNone/>
              <a:defRPr sz="1500"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12" y="1547778"/>
            <a:ext cx="7044601" cy="4266601"/>
          </a:xfrm>
          <a:prstGeom prst="rect">
            <a:avLst/>
          </a:prstGeom>
          <a:noFill/>
          <a:ln>
            <a:noFill/>
          </a:ln>
        </p:spPr>
        <p:txBody>
          <a:bodyPr anchorCtr="0" anchor="b" bIns="78200" lIns="78200" spcFirstLastPara="1" rIns="78200" wrap="square" tIns="78200">
            <a:normAutofit/>
          </a:bodyPr>
          <a:lstStyle>
            <a:lvl1pPr lv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5891408"/>
            <a:ext cx="7044601" cy="1647602"/>
          </a:xfrm>
          <a:prstGeom prst="rect">
            <a:avLst/>
          </a:prstGeom>
          <a:noFill/>
          <a:ln>
            <a:noFill/>
          </a:ln>
        </p:spPr>
        <p:txBody>
          <a:bodyPr anchorCtr="0" anchor="t" bIns="78200" lIns="78200" spcFirstLastPara="1" rIns="78200" wrap="square" tIns="78200">
            <a:normAutofit/>
          </a:bodyPr>
          <a:lstStyle>
            <a:lvl1pPr indent="-228600" lvl="0" marL="4572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176228" y="9968653"/>
            <a:ext cx="282161" cy="267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78200" lIns="78200" spcFirstLastPara="1" rIns="78200" wrap="square" tIns="78200">
            <a:normAutofit/>
          </a:bodyPr>
          <a:lstStyle>
            <a:lvl1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54;p13" id="54" name="Google Shape;54;p13"/>
          <p:cNvPicPr preferRelativeResize="0"/>
          <p:nvPr/>
        </p:nvPicPr>
        <p:blipFill rotWithShape="1">
          <a:blip r:embed="rId3">
            <a:alphaModFix/>
          </a:blip>
          <a:srcRect b="7" l="0" r="0" t="0"/>
          <a:stretch/>
        </p:blipFill>
        <p:spPr>
          <a:xfrm>
            <a:off x="1" y="-5647"/>
            <a:ext cx="7559997" cy="1069199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786024" y="2232425"/>
            <a:ext cx="61896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550" lIns="345550" spcFirstLastPara="1" rIns="345550" wrap="square" tIns="345550">
            <a:spAutoFit/>
          </a:bodyPr>
          <a:lstStyle/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9B82"/>
              </a:buClr>
              <a:buSzPts val="6400"/>
              <a:buFont typeface="Assistant Light"/>
              <a:buNone/>
            </a:pPr>
            <a:r>
              <a:rPr b="1" lang="en-US" sz="6400">
                <a:solidFill>
                  <a:srgbClr val="A89B82"/>
                </a:solidFill>
                <a:latin typeface="Assistant"/>
                <a:ea typeface="Assistant"/>
                <a:cs typeface="Assistant"/>
                <a:sym typeface="Assistant"/>
              </a:rPr>
              <a:t>ארז חבני</a:t>
            </a:r>
            <a:endParaRPr b="1" i="0" sz="6400" u="none" cap="none" strike="noStrike">
              <a:solidFill>
                <a:srgbClr val="A89B8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317449" y="1815281"/>
            <a:ext cx="30420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550" lIns="345550" spcFirstLastPara="1" rIns="345550" wrap="square" tIns="3455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ssistant Light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וזאת לתעודה כי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22875" y="3327925"/>
            <a:ext cx="30420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5550" lIns="345550" spcFirstLastPara="1" rIns="345550" wrap="square" tIns="345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ת.ז: 213900467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61756" y="3804929"/>
            <a:ext cx="5232988" cy="5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900" lIns="342900" spcFirstLastPara="1" rIns="342900" wrap="square" tIns="342900">
            <a:spAutoFit/>
          </a:bodyPr>
          <a:lstStyle/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סיים בהצלחה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קורס ניהול רשתות ואבטחת מידע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ניהול פדגוגי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יונתן גויכמן</a:t>
            </a:r>
            <a:endParaRPr b="1" i="0" sz="28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בהיקף של 170 שעות לימוד אקדמיות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כולל פרוייקט גמר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ssistant Light"/>
              <a:ea typeface="Assistant Light"/>
              <a:cs typeface="Assistant Light"/>
              <a:sym typeface="Assistant Light"/>
            </a:endParaRPr>
          </a:p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בין התאריכים 19/06/24-/20/11/24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Light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rPr>
              <a:t>חשון התשפ"ה | נובמבר 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418875" y="9452625"/>
            <a:ext cx="13332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5550" lIns="345550" spcFirstLastPara="1" rIns="345550" wrap="square" tIns="345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ssistant Light"/>
              <a:buNone/>
            </a:pPr>
            <a:r>
              <a:rPr lang="en-US"/>
              <a:t>123456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ame 758532830.png"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1700" y="251138"/>
            <a:ext cx="1333100" cy="753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942535" y="1072055"/>
            <a:ext cx="5439812" cy="766426"/>
            <a:chOff x="921948" y="1148255"/>
            <a:chExt cx="5439812" cy="766426"/>
          </a:xfrm>
        </p:grpSpPr>
        <p:pic>
          <p:nvPicPr>
            <p:cNvPr descr="Google Shape;66;p13" id="62" name="Google Shape;6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1948" y="1312565"/>
              <a:ext cx="1680084" cy="555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 title="WhatsApp_Image_2025-09-07_at_19.41.00__1_-removebg-preview.png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042798" y="1301131"/>
              <a:ext cx="1536130" cy="555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 title="WhatsApp_Image_2025-09-07_at_19.41.01__1_-removebg-preview.png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25631" y="1148255"/>
              <a:ext cx="1536129" cy="7664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