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Architecture Overview</a:t>
            </a:r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2414853" y="3116706"/>
            <a:ext cx="2517187" cy="154365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rocessors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円柱 96"/>
          <p:cNvSpPr/>
          <p:nvPr/>
        </p:nvSpPr>
        <p:spPr>
          <a:xfrm>
            <a:off x="2519772" y="4772889"/>
            <a:ext cx="720080" cy="659279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メモ 97"/>
          <p:cNvSpPr/>
          <p:nvPr/>
        </p:nvSpPr>
        <p:spPr>
          <a:xfrm>
            <a:off x="539552" y="3819219"/>
            <a:ext cx="648072" cy="571683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</a:p>
        </p:txBody>
      </p:sp>
      <p:cxnSp>
        <p:nvCxnSpPr>
          <p:cNvPr id="99" name="カギ線コネクタ 98"/>
          <p:cNvCxnSpPr>
            <a:stCxn id="98" idx="3"/>
            <a:endCxn id="96" idx="1"/>
          </p:cNvCxnSpPr>
          <p:nvPr/>
        </p:nvCxnSpPr>
        <p:spPr>
          <a:xfrm flipV="1">
            <a:off x="1187624" y="3888532"/>
            <a:ext cx="1227229" cy="21652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円柱 99"/>
          <p:cNvSpPr/>
          <p:nvPr/>
        </p:nvSpPr>
        <p:spPr>
          <a:xfrm>
            <a:off x="5292080" y="3995233"/>
            <a:ext cx="828092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</a:t>
            </a:r>
          </a:p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</p:txBody>
      </p:sp>
      <p:cxnSp>
        <p:nvCxnSpPr>
          <p:cNvPr id="101" name="カギ線コネクタ 100"/>
          <p:cNvCxnSpPr>
            <a:stCxn id="113" idx="3"/>
            <a:endCxn id="100" idx="2"/>
          </p:cNvCxnSpPr>
          <p:nvPr/>
        </p:nvCxnSpPr>
        <p:spPr>
          <a:xfrm>
            <a:off x="4644008" y="4048592"/>
            <a:ext cx="648072" cy="26346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2414853" y="2468633"/>
            <a:ext cx="2517187" cy="46805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 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ool </a:t>
            </a:r>
          </a:p>
        </p:txBody>
      </p:sp>
      <p:grpSp>
        <p:nvGrpSpPr>
          <p:cNvPr id="103" name="グループ化 102"/>
          <p:cNvGrpSpPr/>
          <p:nvPr/>
        </p:nvGrpSpPr>
        <p:grpSpPr>
          <a:xfrm>
            <a:off x="3347864" y="1676545"/>
            <a:ext cx="294681" cy="533309"/>
            <a:chOff x="7229647" y="1574794"/>
            <a:chExt cx="150665" cy="299283"/>
          </a:xfrm>
        </p:grpSpPr>
        <p:sp>
          <p:nvSpPr>
            <p:cNvPr id="104" name="フローチャート : 結合子 103"/>
            <p:cNvSpPr/>
            <p:nvPr/>
          </p:nvSpPr>
          <p:spPr>
            <a:xfrm>
              <a:off x="7229647" y="1574794"/>
              <a:ext cx="150418" cy="12601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05" name="直線コネクタ 104"/>
            <p:cNvCxnSpPr/>
            <p:nvPr/>
          </p:nvCxnSpPr>
          <p:spPr>
            <a:xfrm>
              <a:off x="7229647" y="1759314"/>
              <a:ext cx="15041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>
              <a:stCxn id="104" idx="4"/>
            </p:cNvCxnSpPr>
            <p:nvPr/>
          </p:nvCxnSpPr>
          <p:spPr>
            <a:xfrm>
              <a:off x="7304856" y="1700808"/>
              <a:ext cx="1" cy="11701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/>
            <p:nvPr/>
          </p:nvCxnSpPr>
          <p:spPr>
            <a:xfrm flipH="1">
              <a:off x="7229647" y="1808820"/>
              <a:ext cx="75210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>
              <a:off x="7304857" y="1808820"/>
              <a:ext cx="75455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角丸四角形 108"/>
          <p:cNvSpPr/>
          <p:nvPr/>
        </p:nvSpPr>
        <p:spPr>
          <a:xfrm>
            <a:off x="2735796" y="3764777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3131840" y="3783146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角丸四角形 110"/>
          <p:cNvSpPr/>
          <p:nvPr/>
        </p:nvSpPr>
        <p:spPr>
          <a:xfrm>
            <a:off x="3563888" y="3783146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角丸四角形 111"/>
          <p:cNvSpPr/>
          <p:nvPr/>
        </p:nvSpPr>
        <p:spPr>
          <a:xfrm>
            <a:off x="3995936" y="3764777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4427984" y="3760560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4" name="直線矢印コネクタ 113"/>
          <p:cNvCxnSpPr/>
          <p:nvPr/>
        </p:nvCxnSpPr>
        <p:spPr>
          <a:xfrm>
            <a:off x="2951820" y="4071178"/>
            <a:ext cx="180020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>
            <a:stCxn id="110" idx="3"/>
            <a:endCxn id="111" idx="1"/>
          </p:cNvCxnSpPr>
          <p:nvPr/>
        </p:nvCxnSpPr>
        <p:spPr>
          <a:xfrm>
            <a:off x="3347864" y="4071178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1" idx="3"/>
          </p:cNvCxnSpPr>
          <p:nvPr/>
        </p:nvCxnSpPr>
        <p:spPr>
          <a:xfrm>
            <a:off x="3779912" y="4071178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>
            <a:stCxn id="112" idx="3"/>
            <a:endCxn id="113" idx="1"/>
          </p:cNvCxnSpPr>
          <p:nvPr/>
        </p:nvCxnSpPr>
        <p:spPr>
          <a:xfrm flipV="1">
            <a:off x="4211960" y="4048592"/>
            <a:ext cx="216024" cy="4217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 flipH="1">
            <a:off x="3491880" y="2277065"/>
            <a:ext cx="1" cy="191568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円柱 118"/>
          <p:cNvSpPr/>
          <p:nvPr/>
        </p:nvSpPr>
        <p:spPr>
          <a:xfrm>
            <a:off x="4211961" y="4772889"/>
            <a:ext cx="747062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(Work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cxnSp>
        <p:nvCxnSpPr>
          <p:cNvPr id="120" name="カギ線コネクタ 119"/>
          <p:cNvCxnSpPr/>
          <p:nvPr/>
        </p:nvCxnSpPr>
        <p:spPr>
          <a:xfrm rot="16200000" flipH="1">
            <a:off x="3144440" y="2765047"/>
            <a:ext cx="1666988" cy="324035"/>
          </a:xfrm>
          <a:prstGeom prst="bentConnector3">
            <a:avLst>
              <a:gd name="adj1" fmla="val 249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323527" y="4429399"/>
            <a:ext cx="144465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4175955" y="5448628"/>
            <a:ext cx="27003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mid work file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Human can edit with GUI  tool</a:t>
            </a:r>
          </a:p>
        </p:txBody>
      </p:sp>
      <p:cxnSp>
        <p:nvCxnSpPr>
          <p:cNvPr id="123" name="カギ線コネクタ 122"/>
          <p:cNvCxnSpPr>
            <a:stCxn id="119" idx="1"/>
            <a:endCxn id="112" idx="2"/>
          </p:cNvCxnSpPr>
          <p:nvPr/>
        </p:nvCxnSpPr>
        <p:spPr>
          <a:xfrm rot="16200000" flipV="1">
            <a:off x="4128696" y="4316093"/>
            <a:ext cx="432048" cy="4815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/>
          <p:cNvSpPr/>
          <p:nvPr/>
        </p:nvSpPr>
        <p:spPr>
          <a:xfrm>
            <a:off x="6444208" y="2458178"/>
            <a:ext cx="1728192" cy="159828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ES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5292652" y="4660358"/>
            <a:ext cx="158138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-learning model</a:t>
            </a:r>
          </a:p>
        </p:txBody>
      </p:sp>
      <p:sp>
        <p:nvSpPr>
          <p:cNvPr id="126" name="円柱 125"/>
          <p:cNvSpPr/>
          <p:nvPr/>
        </p:nvSpPr>
        <p:spPr>
          <a:xfrm>
            <a:off x="6439774" y="4360500"/>
            <a:ext cx="868530" cy="433733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Dict.</a:t>
            </a:r>
          </a:p>
        </p:txBody>
      </p:sp>
      <p:cxnSp>
        <p:nvCxnSpPr>
          <p:cNvPr id="127" name="カギ線コネクタ 126"/>
          <p:cNvCxnSpPr>
            <a:stCxn id="100" idx="4"/>
            <a:endCxn id="126" idx="2"/>
          </p:cNvCxnSpPr>
          <p:nvPr/>
        </p:nvCxnSpPr>
        <p:spPr>
          <a:xfrm>
            <a:off x="6120172" y="4312053"/>
            <a:ext cx="319602" cy="26531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6804248" y="3356991"/>
            <a:ext cx="792088" cy="4077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Plugin</a:t>
            </a:r>
          </a:p>
        </p:txBody>
      </p:sp>
      <p:grpSp>
        <p:nvGrpSpPr>
          <p:cNvPr id="129" name="グループ化 128"/>
          <p:cNvGrpSpPr/>
          <p:nvPr/>
        </p:nvGrpSpPr>
        <p:grpSpPr>
          <a:xfrm>
            <a:off x="7092280" y="1618402"/>
            <a:ext cx="294681" cy="533309"/>
            <a:chOff x="7229647" y="1574794"/>
            <a:chExt cx="150665" cy="299283"/>
          </a:xfrm>
        </p:grpSpPr>
        <p:sp>
          <p:nvSpPr>
            <p:cNvPr id="130" name="フローチャート : 結合子 129"/>
            <p:cNvSpPr/>
            <p:nvPr/>
          </p:nvSpPr>
          <p:spPr>
            <a:xfrm>
              <a:off x="7229647" y="1574794"/>
              <a:ext cx="150418" cy="12601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31" name="直線コネクタ 130"/>
            <p:cNvCxnSpPr/>
            <p:nvPr/>
          </p:nvCxnSpPr>
          <p:spPr>
            <a:xfrm>
              <a:off x="7229647" y="1759314"/>
              <a:ext cx="15041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>
              <a:stCxn id="130" idx="4"/>
            </p:cNvCxnSpPr>
            <p:nvPr/>
          </p:nvCxnSpPr>
          <p:spPr>
            <a:xfrm>
              <a:off x="7304856" y="1700808"/>
              <a:ext cx="1" cy="11701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/>
            <p:nvPr/>
          </p:nvCxnSpPr>
          <p:spPr>
            <a:xfrm flipH="1">
              <a:off x="7229647" y="1808820"/>
              <a:ext cx="75210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>
              <a:off x="7304857" y="1808820"/>
              <a:ext cx="75455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直線矢印コネクタ 134"/>
          <p:cNvCxnSpPr/>
          <p:nvPr/>
        </p:nvCxnSpPr>
        <p:spPr>
          <a:xfrm flipH="1">
            <a:off x="7219063" y="2259811"/>
            <a:ext cx="1" cy="191568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7434318" y="1909119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 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 Experiences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1768179" y="5911388"/>
            <a:ext cx="28758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occasionally, existing index can be an input</a:t>
            </a:r>
          </a:p>
        </p:txBody>
      </p:sp>
      <p:cxnSp>
        <p:nvCxnSpPr>
          <p:cNvPr id="138" name="直線矢印コネクタ 137"/>
          <p:cNvCxnSpPr/>
          <p:nvPr/>
        </p:nvCxnSpPr>
        <p:spPr>
          <a:xfrm>
            <a:off x="3491880" y="2936685"/>
            <a:ext cx="0" cy="180021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/>
          <p:cNvSpPr txBox="1"/>
          <p:nvPr/>
        </p:nvSpPr>
        <p:spPr>
          <a:xfrm>
            <a:off x="3815916" y="1693095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maintainer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annotator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円柱 139"/>
          <p:cNvSpPr/>
          <p:nvPr/>
        </p:nvSpPr>
        <p:spPr>
          <a:xfrm>
            <a:off x="7736609" y="4430118"/>
            <a:ext cx="435792" cy="364116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</a:t>
            </a:r>
          </a:p>
        </p:txBody>
      </p:sp>
      <p:cxnSp>
        <p:nvCxnSpPr>
          <p:cNvPr id="141" name="カギ線コネクタ 140"/>
          <p:cNvCxnSpPr>
            <a:stCxn id="126" idx="1"/>
          </p:cNvCxnSpPr>
          <p:nvPr/>
        </p:nvCxnSpPr>
        <p:spPr>
          <a:xfrm rot="5400000" flipH="1" flipV="1">
            <a:off x="6646873" y="4010312"/>
            <a:ext cx="577354" cy="1230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カギ線コネクタ 141"/>
          <p:cNvCxnSpPr>
            <a:endCxn id="140" idx="1"/>
          </p:cNvCxnSpPr>
          <p:nvPr/>
        </p:nvCxnSpPr>
        <p:spPr>
          <a:xfrm rot="16200000" flipH="1">
            <a:off x="7704287" y="4179899"/>
            <a:ext cx="358293" cy="14214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円柱 142"/>
          <p:cNvSpPr/>
          <p:nvPr/>
        </p:nvSpPr>
        <p:spPr>
          <a:xfrm>
            <a:off x="607816" y="5111006"/>
            <a:ext cx="435792" cy="364116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</a:t>
            </a: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1008177" y="5294160"/>
            <a:ext cx="14066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 log</a:t>
            </a: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 input keywords</a:t>
            </a:r>
          </a:p>
        </p:txBody>
      </p:sp>
      <p:cxnSp>
        <p:nvCxnSpPr>
          <p:cNvPr id="145" name="カギ線コネクタ 144"/>
          <p:cNvCxnSpPr>
            <a:stCxn id="143" idx="4"/>
          </p:cNvCxnSpPr>
          <p:nvPr/>
        </p:nvCxnSpPr>
        <p:spPr>
          <a:xfrm flipV="1">
            <a:off x="1043608" y="4501407"/>
            <a:ext cx="1371245" cy="79165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カギ線コネクタ 145"/>
          <p:cNvCxnSpPr>
            <a:stCxn id="97" idx="1"/>
            <a:endCxn id="109" idx="2"/>
          </p:cNvCxnSpPr>
          <p:nvPr/>
        </p:nvCxnSpPr>
        <p:spPr>
          <a:xfrm rot="16200000" flipV="1">
            <a:off x="2645786" y="4538863"/>
            <a:ext cx="432048" cy="360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円柱 146"/>
          <p:cNvSpPr/>
          <p:nvPr/>
        </p:nvSpPr>
        <p:spPr>
          <a:xfrm>
            <a:off x="8244408" y="4412849"/>
            <a:ext cx="618237" cy="38571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cxnSp>
        <p:nvCxnSpPr>
          <p:cNvPr id="148" name="カギ線コネクタ 147"/>
          <p:cNvCxnSpPr/>
          <p:nvPr/>
        </p:nvCxnSpPr>
        <p:spPr>
          <a:xfrm rot="16200000" flipV="1">
            <a:off x="8077114" y="4084558"/>
            <a:ext cx="334588" cy="3091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/>
          <p:nvPr/>
        </p:nvCxnSpPr>
        <p:spPr>
          <a:xfrm flipV="1">
            <a:off x="825712" y="5582700"/>
            <a:ext cx="0" cy="446863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/>
          <p:nvPr/>
        </p:nvCxnSpPr>
        <p:spPr>
          <a:xfrm>
            <a:off x="8089849" y="5075856"/>
            <a:ext cx="0" cy="106518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/>
          <p:nvPr/>
        </p:nvCxnSpPr>
        <p:spPr>
          <a:xfrm flipH="1">
            <a:off x="755576" y="6237312"/>
            <a:ext cx="733427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/>
          <p:cNvCxnSpPr/>
          <p:nvPr/>
        </p:nvCxnSpPr>
        <p:spPr>
          <a:xfrm flipV="1">
            <a:off x="2810049" y="5517232"/>
            <a:ext cx="0" cy="446863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円柱 152"/>
          <p:cNvSpPr/>
          <p:nvPr/>
        </p:nvSpPr>
        <p:spPr>
          <a:xfrm>
            <a:off x="3455876" y="4788553"/>
            <a:ext cx="612068" cy="504511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4" name="カギ線コネクタ 153"/>
          <p:cNvCxnSpPr>
            <a:stCxn id="153" idx="1"/>
            <a:endCxn id="111" idx="2"/>
          </p:cNvCxnSpPr>
          <p:nvPr/>
        </p:nvCxnSpPr>
        <p:spPr>
          <a:xfrm rot="16200000" flipV="1">
            <a:off x="3502234" y="4528877"/>
            <a:ext cx="429343" cy="900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3347864" y="5335324"/>
            <a:ext cx="10028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replayable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</a:t>
            </a:r>
            <a:r>
              <a:rPr kumimoji="1" lang="en-US" altLang="ja-JP" dirty="0" smtClean="0"/>
              <a:t>processor</a:t>
            </a:r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1155443" y="2420889"/>
            <a:ext cx="4784709" cy="2448271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メモ 97"/>
          <p:cNvSpPr/>
          <p:nvPr/>
        </p:nvSpPr>
        <p:spPr>
          <a:xfrm>
            <a:off x="323528" y="3140968"/>
            <a:ext cx="648072" cy="70261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Input Corpus</a:t>
            </a:r>
          </a:p>
        </p:txBody>
      </p:sp>
      <p:cxnSp>
        <p:nvCxnSpPr>
          <p:cNvPr id="99" name="カギ線コネクタ 98"/>
          <p:cNvCxnSpPr>
            <a:stCxn id="65" idx="3"/>
            <a:endCxn id="68" idx="1"/>
          </p:cNvCxnSpPr>
          <p:nvPr/>
        </p:nvCxnSpPr>
        <p:spPr>
          <a:xfrm>
            <a:off x="2267744" y="3392160"/>
            <a:ext cx="216024" cy="794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/>
          <p:cNvSpPr/>
          <p:nvPr/>
        </p:nvSpPr>
        <p:spPr>
          <a:xfrm>
            <a:off x="1403648" y="2909050"/>
            <a:ext cx="864096" cy="96622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Indeixng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2483768" y="2924944"/>
            <a:ext cx="777457" cy="95032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Extract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3563888" y="2910721"/>
            <a:ext cx="792088" cy="95032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(3)</a:t>
            </a:r>
          </a:p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</a:t>
            </a:r>
            <a:endParaRPr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reation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4644008" y="2924944"/>
            <a:ext cx="882860" cy="889406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(4)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  <a:p>
            <a:pPr algn="ctr"/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27784" y="24928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Processor Chain</a:t>
            </a:r>
            <a:endParaRPr kumimoji="1" lang="ja-JP" altLang="en-US" b="1" dirty="0"/>
          </a:p>
        </p:txBody>
      </p:sp>
      <p:cxnSp>
        <p:nvCxnSpPr>
          <p:cNvPr id="80" name="カギ線コネクタ 79"/>
          <p:cNvCxnSpPr>
            <a:stCxn id="68" idx="3"/>
            <a:endCxn id="69" idx="1"/>
          </p:cNvCxnSpPr>
          <p:nvPr/>
        </p:nvCxnSpPr>
        <p:spPr>
          <a:xfrm flipV="1">
            <a:off x="3261225" y="3385885"/>
            <a:ext cx="302663" cy="1422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カギ線コネクタ 84"/>
          <p:cNvCxnSpPr>
            <a:stCxn id="69" idx="3"/>
            <a:endCxn id="70" idx="1"/>
          </p:cNvCxnSpPr>
          <p:nvPr/>
        </p:nvCxnSpPr>
        <p:spPr>
          <a:xfrm flipV="1">
            <a:off x="4355976" y="3369647"/>
            <a:ext cx="288032" cy="16238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円柱 90"/>
          <p:cNvSpPr/>
          <p:nvPr/>
        </p:nvSpPr>
        <p:spPr>
          <a:xfrm>
            <a:off x="6135272" y="3227408"/>
            <a:ext cx="828092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円柱 91"/>
          <p:cNvSpPr/>
          <p:nvPr/>
        </p:nvSpPr>
        <p:spPr>
          <a:xfrm>
            <a:off x="4788024" y="4091504"/>
            <a:ext cx="720080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eplay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3" name="カギ線コネクタ 92"/>
          <p:cNvCxnSpPr>
            <a:stCxn id="92" idx="1"/>
            <a:endCxn id="70" idx="2"/>
          </p:cNvCxnSpPr>
          <p:nvPr/>
        </p:nvCxnSpPr>
        <p:spPr>
          <a:xfrm rot="16200000" flipV="1">
            <a:off x="4978174" y="3921614"/>
            <a:ext cx="277154" cy="626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円柱 155"/>
          <p:cNvSpPr/>
          <p:nvPr/>
        </p:nvSpPr>
        <p:spPr>
          <a:xfrm>
            <a:off x="1983402" y="4091504"/>
            <a:ext cx="784708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7" name="カギ線コネクタ 156"/>
          <p:cNvCxnSpPr>
            <a:stCxn id="65" idx="2"/>
            <a:endCxn id="156" idx="2"/>
          </p:cNvCxnSpPr>
          <p:nvPr/>
        </p:nvCxnSpPr>
        <p:spPr>
          <a:xfrm rot="16200000" flipH="1">
            <a:off x="1643022" y="4067944"/>
            <a:ext cx="533054" cy="147706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カギ線コネクタ 157"/>
          <p:cNvCxnSpPr>
            <a:stCxn id="98" idx="3"/>
            <a:endCxn id="65" idx="1"/>
          </p:cNvCxnSpPr>
          <p:nvPr/>
        </p:nvCxnSpPr>
        <p:spPr>
          <a:xfrm flipV="1">
            <a:off x="971600" y="3392160"/>
            <a:ext cx="432048" cy="100118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カギ線コネクタ 158"/>
          <p:cNvCxnSpPr>
            <a:stCxn id="70" idx="3"/>
            <a:endCxn id="91" idx="2"/>
          </p:cNvCxnSpPr>
          <p:nvPr/>
        </p:nvCxnSpPr>
        <p:spPr>
          <a:xfrm>
            <a:off x="5526868" y="3369647"/>
            <a:ext cx="608404" cy="17458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カギ線コネクタ 230"/>
          <p:cNvCxnSpPr>
            <a:stCxn id="156" idx="4"/>
            <a:endCxn id="68" idx="2"/>
          </p:cNvCxnSpPr>
          <p:nvPr/>
        </p:nvCxnSpPr>
        <p:spPr>
          <a:xfrm flipV="1">
            <a:off x="2768110" y="3875269"/>
            <a:ext cx="104387" cy="533055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74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NER Overview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611560" y="1876472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1175374" y="1876472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5014" y="214320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178828" y="2143202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615014" y="243488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1178828" y="243488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755576" y="3390786"/>
            <a:ext cx="1869115" cy="111833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Named Entity Recognition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  <a:p>
            <a:pPr algn="ctr"/>
            <a:endParaRPr lang="en-US" altLang="ja-JP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623810" y="5171190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187624" y="5171190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body_person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27264" y="543792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1191078" y="543792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Mark,John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627264" y="572960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1191078" y="5729604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2255494" y="5171190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body_location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2258948" y="543792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2258948" y="5729604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York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下矢印 82"/>
          <p:cNvSpPr/>
          <p:nvPr/>
        </p:nvSpPr>
        <p:spPr>
          <a:xfrm>
            <a:off x="1475656" y="2852936"/>
            <a:ext cx="646345" cy="28803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下矢印 83"/>
          <p:cNvSpPr/>
          <p:nvPr/>
        </p:nvSpPr>
        <p:spPr>
          <a:xfrm>
            <a:off x="1475656" y="4811150"/>
            <a:ext cx="646345" cy="28803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6228184" y="5247000"/>
            <a:ext cx="1400852" cy="437526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ES /</a:t>
            </a:r>
            <a:endParaRPr kumimoji="1" lang="en-US" altLang="ja-JP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円柱 85"/>
          <p:cNvSpPr/>
          <p:nvPr/>
        </p:nvSpPr>
        <p:spPr>
          <a:xfrm>
            <a:off x="7884368" y="5271954"/>
            <a:ext cx="730603" cy="433733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cxnSp>
        <p:nvCxnSpPr>
          <p:cNvPr id="87" name="カギ線コネクタ 86"/>
          <p:cNvCxnSpPr>
            <a:stCxn id="66" idx="3"/>
            <a:endCxn id="85" idx="0"/>
          </p:cNvCxnSpPr>
          <p:nvPr/>
        </p:nvCxnSpPr>
        <p:spPr>
          <a:xfrm>
            <a:off x="3335614" y="2289044"/>
            <a:ext cx="3592996" cy="2957956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/>
          <p:cNvSpPr/>
          <p:nvPr/>
        </p:nvSpPr>
        <p:spPr>
          <a:xfrm>
            <a:off x="3809292" y="5819262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4373106" y="5819262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3812746" y="608599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4376560" y="6085992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3812746" y="637767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4376560" y="637767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4" name="カギ線コネクタ 93"/>
          <p:cNvCxnSpPr>
            <a:stCxn id="79" idx="3"/>
            <a:endCxn id="85" idx="0"/>
          </p:cNvCxnSpPr>
          <p:nvPr/>
        </p:nvCxnSpPr>
        <p:spPr>
          <a:xfrm flipV="1">
            <a:off x="3337341" y="5247000"/>
            <a:ext cx="3591269" cy="70032"/>
          </a:xfrm>
          <a:prstGeom prst="bentConnector4">
            <a:avLst>
              <a:gd name="adj1" fmla="val 40248"/>
              <a:gd name="adj2" fmla="val 534673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85" idx="3"/>
            <a:endCxn id="86" idx="2"/>
          </p:cNvCxnSpPr>
          <p:nvPr/>
        </p:nvCxnSpPr>
        <p:spPr>
          <a:xfrm>
            <a:off x="7629036" y="5465763"/>
            <a:ext cx="255332" cy="23058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正方形/長方形 155"/>
          <p:cNvSpPr/>
          <p:nvPr/>
        </p:nvSpPr>
        <p:spPr>
          <a:xfrm>
            <a:off x="6465254" y="5819262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正方形/長方形 156"/>
          <p:cNvSpPr/>
          <p:nvPr/>
        </p:nvSpPr>
        <p:spPr>
          <a:xfrm>
            <a:off x="6468708" y="6085992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Mark,John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8" name="正方形/長方形 157"/>
          <p:cNvSpPr/>
          <p:nvPr/>
        </p:nvSpPr>
        <p:spPr>
          <a:xfrm>
            <a:off x="6468708" y="637767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7533124" y="5819262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ody_location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0" name="正方形/長方形 159"/>
          <p:cNvSpPr/>
          <p:nvPr/>
        </p:nvSpPr>
        <p:spPr>
          <a:xfrm>
            <a:off x="7536578" y="6085992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7536578" y="637767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York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2123728" y="2852936"/>
            <a:ext cx="36794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Extract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named entity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natural language text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2123728" y="4687252"/>
            <a:ext cx="27947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Extracted words  are with document ID.</a:t>
            </a: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6174148" y="4509120"/>
            <a:ext cx="2578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Join to original document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 indexing time by search engine,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4860032" y="3222020"/>
            <a:ext cx="161160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Named Entity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Person/Location/Org…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Money/Date/Time…</a:t>
            </a:r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4847782" y="3768022"/>
            <a:ext cx="15244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OpenNLP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7020272" y="4941168"/>
            <a:ext cx="1833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 by Faceted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Search,etc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637904" y="1598603"/>
            <a:ext cx="30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(Unstructured Document,  Natural Language Text)</a:t>
            </a:r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3790435" y="5588430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(Structured Document)</a:t>
            </a:r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4108759" y="1412776"/>
            <a:ext cx="450621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rgbClr val="002060"/>
                </a:solidFill>
              </a:rPr>
              <a:t>[use scenario]</a:t>
            </a:r>
          </a:p>
          <a:p>
            <a:r>
              <a:rPr lang="ja-JP" altLang="en-US" sz="1200" dirty="0" smtClean="0">
                <a:solidFill>
                  <a:srgbClr val="002060"/>
                </a:solidFill>
              </a:rPr>
              <a:t>・</a:t>
            </a:r>
            <a:r>
              <a:rPr lang="en-US" altLang="ja-JP" sz="1200" dirty="0">
                <a:solidFill>
                  <a:srgbClr val="002060"/>
                </a:solidFill>
              </a:rPr>
              <a:t>C</a:t>
            </a:r>
            <a:r>
              <a:rPr lang="en-US" altLang="ja-JP" sz="1200" dirty="0" smtClean="0">
                <a:solidFill>
                  <a:srgbClr val="002060"/>
                </a:solidFill>
              </a:rPr>
              <a:t>onvert unstructured docs to structured with additional attributes</a:t>
            </a:r>
          </a:p>
          <a:p>
            <a:r>
              <a:rPr lang="ja-JP" altLang="en-US" sz="1200" dirty="0" smtClean="0">
                <a:solidFill>
                  <a:srgbClr val="002060"/>
                </a:solidFill>
              </a:rPr>
              <a:t>・</a:t>
            </a:r>
            <a:r>
              <a:rPr lang="en-US" altLang="ja-JP" sz="1200" dirty="0" smtClean="0">
                <a:solidFill>
                  <a:srgbClr val="002060"/>
                </a:solidFill>
              </a:rPr>
              <a:t>Extract named entity, use it with Faceted Search, </a:t>
            </a:r>
            <a:r>
              <a:rPr lang="en-US" altLang="ja-JP" sz="1200" dirty="0" err="1" smtClean="0">
                <a:solidFill>
                  <a:srgbClr val="002060"/>
                </a:solidFill>
              </a:rPr>
              <a:t>etc</a:t>
            </a:r>
            <a:endParaRPr lang="en-US" altLang="ja-JP" sz="1200" dirty="0" smtClean="0">
              <a:solidFill>
                <a:srgbClr val="002060"/>
              </a:solidFill>
            </a:endParaRPr>
          </a:p>
        </p:txBody>
      </p:sp>
      <p:sp>
        <p:nvSpPr>
          <p:cNvPr id="171" name="角丸四角形 170"/>
          <p:cNvSpPr/>
          <p:nvPr/>
        </p:nvSpPr>
        <p:spPr>
          <a:xfrm>
            <a:off x="3131840" y="3815847"/>
            <a:ext cx="1421162" cy="26122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Person Name Finder</a:t>
            </a:r>
            <a:endParaRPr kumimoji="1"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角丸四角形 171"/>
          <p:cNvSpPr/>
          <p:nvPr/>
        </p:nvSpPr>
        <p:spPr>
          <a:xfrm>
            <a:off x="3131840" y="4077072"/>
            <a:ext cx="142116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Location Name Finder</a:t>
            </a:r>
          </a:p>
        </p:txBody>
      </p:sp>
      <p:sp>
        <p:nvSpPr>
          <p:cNvPr id="173" name="角丸四角形 172"/>
          <p:cNvSpPr/>
          <p:nvPr/>
        </p:nvSpPr>
        <p:spPr>
          <a:xfrm>
            <a:off x="3131840" y="3390786"/>
            <a:ext cx="1421163" cy="40646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Sentence Detector</a:t>
            </a:r>
          </a:p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Tokenizer</a:t>
            </a:r>
            <a:endParaRPr kumimoji="1"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4" name="円柱 173"/>
          <p:cNvSpPr/>
          <p:nvPr/>
        </p:nvSpPr>
        <p:spPr>
          <a:xfrm>
            <a:off x="4899066" y="4040478"/>
            <a:ext cx="878073" cy="612658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OpenNLP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5" name="カギ線コネクタ 174"/>
          <p:cNvCxnSpPr>
            <a:stCxn id="173" idx="3"/>
            <a:endCxn id="174" idx="2"/>
          </p:cNvCxnSpPr>
          <p:nvPr/>
        </p:nvCxnSpPr>
        <p:spPr>
          <a:xfrm>
            <a:off x="4553003" y="3594020"/>
            <a:ext cx="346063" cy="75278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カギ線コネクタ 175"/>
          <p:cNvCxnSpPr>
            <a:stCxn id="171" idx="3"/>
            <a:endCxn id="174" idx="2"/>
          </p:cNvCxnSpPr>
          <p:nvPr/>
        </p:nvCxnSpPr>
        <p:spPr>
          <a:xfrm>
            <a:off x="4553002" y="3946460"/>
            <a:ext cx="346064" cy="40034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カギ線コネクタ 176"/>
          <p:cNvCxnSpPr>
            <a:stCxn id="172" idx="3"/>
            <a:endCxn id="174" idx="2"/>
          </p:cNvCxnSpPr>
          <p:nvPr/>
        </p:nvCxnSpPr>
        <p:spPr>
          <a:xfrm>
            <a:off x="4553001" y="4221088"/>
            <a:ext cx="346065" cy="12571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カギ線コネクタ 177"/>
          <p:cNvCxnSpPr>
            <a:stCxn id="69" idx="3"/>
            <a:endCxn id="173" idx="1"/>
          </p:cNvCxnSpPr>
          <p:nvPr/>
        </p:nvCxnSpPr>
        <p:spPr>
          <a:xfrm flipV="1">
            <a:off x="2624691" y="3594020"/>
            <a:ext cx="507149" cy="35593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カギ線コネクタ 178"/>
          <p:cNvCxnSpPr>
            <a:stCxn id="69" idx="3"/>
            <a:endCxn id="171" idx="1"/>
          </p:cNvCxnSpPr>
          <p:nvPr/>
        </p:nvCxnSpPr>
        <p:spPr>
          <a:xfrm flipV="1">
            <a:off x="2624691" y="3946460"/>
            <a:ext cx="507149" cy="349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カギ線コネクタ 179"/>
          <p:cNvCxnSpPr>
            <a:stCxn id="69" idx="3"/>
            <a:endCxn id="172" idx="1"/>
          </p:cNvCxnSpPr>
          <p:nvPr/>
        </p:nvCxnSpPr>
        <p:spPr>
          <a:xfrm>
            <a:off x="2624691" y="3949953"/>
            <a:ext cx="507149" cy="27113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47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NER Out </a:t>
            </a:r>
            <a:r>
              <a:rPr kumimoji="1" lang="en-US" altLang="ja-JP" dirty="0" err="1" smtClean="0"/>
              <a:t>Dict</a:t>
            </a:r>
            <a:r>
              <a:rPr kumimoji="1" lang="en-US" altLang="ja-JP" dirty="0" smtClean="0"/>
              <a:t> (Basic)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11560" y="1484784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1175374" y="148478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15014" y="175151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178828" y="175151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615014" y="2043198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178828" y="2043198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623810" y="3789040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1187624" y="3789040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627264" y="405577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1191078" y="405577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Mark,John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627264" y="434745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1191078" y="4347454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8" name="カギ線コネクタ 97"/>
          <p:cNvCxnSpPr>
            <a:stCxn id="61" idx="2"/>
            <a:endCxn id="99" idx="0"/>
          </p:cNvCxnSpPr>
          <p:nvPr/>
        </p:nvCxnSpPr>
        <p:spPr>
          <a:xfrm rot="16200000" flipH="1">
            <a:off x="686393" y="2551534"/>
            <a:ext cx="628305" cy="19499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角丸四角形 98"/>
          <p:cNvSpPr/>
          <p:nvPr/>
        </p:nvSpPr>
        <p:spPr>
          <a:xfrm>
            <a:off x="467543" y="2963187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979712" y="249289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body</a:t>
            </a:r>
          </a:p>
        </p:txBody>
      </p:sp>
      <p:cxnSp>
        <p:nvCxnSpPr>
          <p:cNvPr id="101" name="カギ線コネクタ 100"/>
          <p:cNvCxnSpPr>
            <a:stCxn id="99" idx="2"/>
            <a:endCxn id="70" idx="0"/>
          </p:cNvCxnSpPr>
          <p:nvPr/>
        </p:nvCxnSpPr>
        <p:spPr>
          <a:xfrm rot="5400000">
            <a:off x="774859" y="3465853"/>
            <a:ext cx="460171" cy="18620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カギ線コネクタ 101"/>
          <p:cNvCxnSpPr>
            <a:stCxn id="62" idx="2"/>
            <a:endCxn id="100" idx="0"/>
          </p:cNvCxnSpPr>
          <p:nvPr/>
        </p:nvCxnSpPr>
        <p:spPr>
          <a:xfrm rot="16200000" flipH="1">
            <a:off x="2354710" y="2237392"/>
            <a:ext cx="158014" cy="35299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3494718" y="2675736"/>
            <a:ext cx="222941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en-sent.bin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tokenModel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en-token.bin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4" name="カギ線コネクタ 103"/>
          <p:cNvCxnSpPr>
            <a:stCxn id="100" idx="2"/>
            <a:endCxn id="103" idx="1"/>
          </p:cNvCxnSpPr>
          <p:nvPr/>
        </p:nvCxnSpPr>
        <p:spPr>
          <a:xfrm rot="5400000" flipH="1" flipV="1">
            <a:off x="3052465" y="2416326"/>
            <a:ext cx="1" cy="884504"/>
          </a:xfrm>
          <a:prstGeom prst="bentConnector4">
            <a:avLst>
              <a:gd name="adj1" fmla="val -22860000000"/>
              <a:gd name="adj2" fmla="val 85641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角丸四角形 104"/>
          <p:cNvSpPr/>
          <p:nvPr/>
        </p:nvSpPr>
        <p:spPr>
          <a:xfrm>
            <a:off x="3950272" y="3207334"/>
            <a:ext cx="220590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en-ner-person.bin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6" name="カギ線コネクタ 105"/>
          <p:cNvCxnSpPr>
            <a:stCxn id="103" idx="2"/>
            <a:endCxn id="105" idx="1"/>
          </p:cNvCxnSpPr>
          <p:nvPr/>
        </p:nvCxnSpPr>
        <p:spPr>
          <a:xfrm rot="5400000">
            <a:off x="4105470" y="2886221"/>
            <a:ext cx="348757" cy="659151"/>
          </a:xfrm>
          <a:prstGeom prst="bentConnector4">
            <a:avLst>
              <a:gd name="adj1" fmla="val 23787"/>
              <a:gd name="adj2" fmla="val 134681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角丸四角形 106"/>
          <p:cNvSpPr/>
          <p:nvPr/>
        </p:nvSpPr>
        <p:spPr>
          <a:xfrm>
            <a:off x="2942160" y="3803516"/>
            <a:ext cx="2061888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person</a:t>
            </a:r>
          </a:p>
        </p:txBody>
      </p:sp>
      <p:cxnSp>
        <p:nvCxnSpPr>
          <p:cNvPr id="108" name="カギ線コネクタ 107"/>
          <p:cNvCxnSpPr>
            <a:stCxn id="105" idx="2"/>
            <a:endCxn id="71" idx="0"/>
          </p:cNvCxnSpPr>
          <p:nvPr/>
        </p:nvCxnSpPr>
        <p:spPr>
          <a:xfrm rot="5400000">
            <a:off x="3282874" y="2018690"/>
            <a:ext cx="216024" cy="332467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カギ線コネクタ 108"/>
          <p:cNvCxnSpPr>
            <a:stCxn id="107" idx="1"/>
            <a:endCxn id="71" idx="3"/>
          </p:cNvCxnSpPr>
          <p:nvPr/>
        </p:nvCxnSpPr>
        <p:spPr>
          <a:xfrm rot="10800000">
            <a:off x="2269472" y="3934883"/>
            <a:ext cx="672689" cy="5147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2503709" y="4203314"/>
            <a:ext cx="2064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‘body’  +  ‘_ “  +  ‘person’</a:t>
            </a: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2555776" y="4457230"/>
            <a:ext cx="2064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srcField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  +  ‘_ “  + 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0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NER Out </a:t>
            </a:r>
            <a:r>
              <a:rPr kumimoji="1" lang="en-US" altLang="ja-JP" dirty="0" err="1" smtClean="0"/>
              <a:t>Dict</a:t>
            </a:r>
            <a:r>
              <a:rPr kumimoji="1" lang="en-US" altLang="ja-JP" dirty="0" smtClean="0"/>
              <a:t> (Multi Model)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611560" y="1484784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175374" y="148478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615014" y="175151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178828" y="175151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615014" y="2043198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178828" y="2043198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038979" y="467277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602793" y="4672776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1042433" y="493950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606247" y="493950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Mark,John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042433" y="523119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606247" y="523119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カギ線コネクタ 40"/>
          <p:cNvCxnSpPr>
            <a:stCxn id="33" idx="2"/>
            <a:endCxn id="42" idx="0"/>
          </p:cNvCxnSpPr>
          <p:nvPr/>
        </p:nvCxnSpPr>
        <p:spPr>
          <a:xfrm rot="16200000" flipH="1">
            <a:off x="582171" y="2655756"/>
            <a:ext cx="836748" cy="19499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角丸四角形 41"/>
          <p:cNvSpPr/>
          <p:nvPr/>
        </p:nvSpPr>
        <p:spPr>
          <a:xfrm>
            <a:off x="467543" y="3171630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979712" y="255014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body</a:t>
            </a:r>
          </a:p>
        </p:txBody>
      </p:sp>
      <p:cxnSp>
        <p:nvCxnSpPr>
          <p:cNvPr id="44" name="カギ線コネクタ 43"/>
          <p:cNvCxnSpPr>
            <a:stCxn id="42" idx="2"/>
            <a:endCxn id="35" idx="0"/>
          </p:cNvCxnSpPr>
          <p:nvPr/>
        </p:nvCxnSpPr>
        <p:spPr>
          <a:xfrm rot="16200000" flipH="1">
            <a:off x="644796" y="3990561"/>
            <a:ext cx="1135464" cy="22896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34" idx="2"/>
            <a:endCxn id="43" idx="0"/>
          </p:cNvCxnSpPr>
          <p:nvPr/>
        </p:nvCxnSpPr>
        <p:spPr>
          <a:xfrm rot="16200000" flipH="1">
            <a:off x="2326085" y="2266017"/>
            <a:ext cx="215264" cy="35299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2774638" y="3131852"/>
            <a:ext cx="222941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en-sent.bin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tokenModel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en-token.bin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カギ線コネクタ 46"/>
          <p:cNvCxnSpPr>
            <a:stCxn id="43" idx="2"/>
            <a:endCxn id="46" idx="1"/>
          </p:cNvCxnSpPr>
          <p:nvPr/>
        </p:nvCxnSpPr>
        <p:spPr>
          <a:xfrm rot="16200000" flipH="1">
            <a:off x="2492994" y="3033048"/>
            <a:ext cx="398865" cy="164424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角丸四角形 47"/>
          <p:cNvSpPr/>
          <p:nvPr/>
        </p:nvSpPr>
        <p:spPr>
          <a:xfrm>
            <a:off x="1718024" y="3779924"/>
            <a:ext cx="220590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en-ner-person.bin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カギ線コネクタ 48"/>
          <p:cNvCxnSpPr>
            <a:stCxn id="46" idx="2"/>
            <a:endCxn id="48" idx="0"/>
          </p:cNvCxnSpPr>
          <p:nvPr/>
        </p:nvCxnSpPr>
        <p:spPr>
          <a:xfrm rot="5400000">
            <a:off x="3213965" y="3104546"/>
            <a:ext cx="282390" cy="106836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角丸四角形 49"/>
          <p:cNvSpPr/>
          <p:nvPr/>
        </p:nvSpPr>
        <p:spPr>
          <a:xfrm>
            <a:off x="5030392" y="4370746"/>
            <a:ext cx="148582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person</a:t>
            </a:r>
          </a:p>
        </p:txBody>
      </p:sp>
      <p:cxnSp>
        <p:nvCxnSpPr>
          <p:cNvPr id="51" name="カギ線コネクタ 50"/>
          <p:cNvCxnSpPr>
            <a:stCxn id="48" idx="2"/>
            <a:endCxn id="36" idx="0"/>
          </p:cNvCxnSpPr>
          <p:nvPr/>
        </p:nvCxnSpPr>
        <p:spPr>
          <a:xfrm rot="5400000">
            <a:off x="2218762" y="4070562"/>
            <a:ext cx="527170" cy="67725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50" idx="1"/>
          </p:cNvCxnSpPr>
          <p:nvPr/>
        </p:nvCxnSpPr>
        <p:spPr>
          <a:xfrm rot="10800000" flipV="1">
            <a:off x="3763038" y="4553587"/>
            <a:ext cx="1267355" cy="26503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3997271" y="4836910"/>
            <a:ext cx="2064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‘body’  +  ‘_ “  +  ‘person’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23928" y="3779924"/>
            <a:ext cx="220590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en-ner-location.bin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2670663" y="4672776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ody_location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674117" y="493950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2674117" y="523119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York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4" name="カギ線コネクタ 63"/>
          <p:cNvCxnSpPr>
            <a:stCxn id="46" idx="2"/>
            <a:endCxn id="54" idx="0"/>
          </p:cNvCxnSpPr>
          <p:nvPr/>
        </p:nvCxnSpPr>
        <p:spPr>
          <a:xfrm rot="16200000" flipH="1">
            <a:off x="4316916" y="3069960"/>
            <a:ext cx="282390" cy="113753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64"/>
          <p:cNvCxnSpPr>
            <a:stCxn id="54" idx="2"/>
            <a:endCxn id="55" idx="0"/>
          </p:cNvCxnSpPr>
          <p:nvPr/>
        </p:nvCxnSpPr>
        <p:spPr>
          <a:xfrm rot="5400000">
            <a:off x="3855649" y="3501545"/>
            <a:ext cx="527170" cy="181529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角丸四角形 65"/>
          <p:cNvSpPr/>
          <p:nvPr/>
        </p:nvSpPr>
        <p:spPr>
          <a:xfrm>
            <a:off x="6516216" y="4365104"/>
            <a:ext cx="148582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location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020103" y="5018818"/>
            <a:ext cx="2064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‘body’  +  ‘_ “  +  ‘location’</a:t>
            </a:r>
          </a:p>
        </p:txBody>
      </p:sp>
    </p:spTree>
    <p:extLst>
      <p:ext uri="{BB962C8B-B14F-4D97-AF65-F5344CB8AC3E}">
        <p14:creationId xmlns:p14="http://schemas.microsoft.com/office/powerpoint/2010/main" val="270951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NER Out </a:t>
            </a:r>
            <a:r>
              <a:rPr kumimoji="1" lang="en-US" altLang="ja-JP" dirty="0" err="1" smtClean="0"/>
              <a:t>Dict</a:t>
            </a:r>
            <a:r>
              <a:rPr kumimoji="1" lang="en-US" altLang="ja-JP" dirty="0" smtClean="0"/>
              <a:t> (Multi </a:t>
            </a:r>
            <a:r>
              <a:rPr kumimoji="1" lang="en-US" altLang="ja-JP" dirty="0" err="1" smtClean="0"/>
              <a:t>Src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11560" y="1484784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1175374" y="148478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itle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15014" y="175151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178828" y="175151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dayoff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615014" y="2043198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178828" y="2043198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Trip to New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1038979" y="567524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1602793" y="5675246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1042433" y="594197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1606247" y="594197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Mark,John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1042433" y="623366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606247" y="623366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4" name="カギ線コネクタ 73"/>
          <p:cNvCxnSpPr>
            <a:stCxn id="61" idx="2"/>
            <a:endCxn id="75" idx="0"/>
          </p:cNvCxnSpPr>
          <p:nvPr/>
        </p:nvCxnSpPr>
        <p:spPr>
          <a:xfrm rot="16200000" flipH="1">
            <a:off x="505605" y="2732322"/>
            <a:ext cx="989880" cy="19499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角丸四角形 74"/>
          <p:cNvSpPr/>
          <p:nvPr/>
        </p:nvSpPr>
        <p:spPr>
          <a:xfrm>
            <a:off x="467543" y="3324762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1979712" y="2703278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body</a:t>
            </a:r>
          </a:p>
        </p:txBody>
      </p:sp>
      <p:cxnSp>
        <p:nvCxnSpPr>
          <p:cNvPr id="77" name="カギ線コネクタ 76"/>
          <p:cNvCxnSpPr>
            <a:stCxn id="75" idx="2"/>
            <a:endCxn id="68" idx="0"/>
          </p:cNvCxnSpPr>
          <p:nvPr/>
        </p:nvCxnSpPr>
        <p:spPr>
          <a:xfrm rot="16200000" flipH="1">
            <a:off x="220127" y="4568362"/>
            <a:ext cx="1984802" cy="22896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stCxn id="90" idx="2"/>
            <a:endCxn id="76" idx="0"/>
          </p:cNvCxnSpPr>
          <p:nvPr/>
        </p:nvCxnSpPr>
        <p:spPr>
          <a:xfrm rot="5400000">
            <a:off x="3299761" y="1645336"/>
            <a:ext cx="368396" cy="174748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角丸四角形 78"/>
          <p:cNvSpPr/>
          <p:nvPr/>
        </p:nvSpPr>
        <p:spPr>
          <a:xfrm>
            <a:off x="2257221" y="3495366"/>
            <a:ext cx="2746827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en-sent.bin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tokenModel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en-token.bin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1718024" y="4500004"/>
            <a:ext cx="220590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en-ner-person.bin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6444208" y="5373216"/>
            <a:ext cx="148582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person</a:t>
            </a:r>
          </a:p>
        </p:txBody>
      </p:sp>
      <p:cxnSp>
        <p:nvCxnSpPr>
          <p:cNvPr id="82" name="カギ線コネクタ 81"/>
          <p:cNvCxnSpPr>
            <a:stCxn id="81" idx="1"/>
            <a:endCxn id="100" idx="3"/>
          </p:cNvCxnSpPr>
          <p:nvPr/>
        </p:nvCxnSpPr>
        <p:spPr>
          <a:xfrm rot="10800000" flipV="1">
            <a:off x="5857622" y="5556056"/>
            <a:ext cx="586587" cy="26503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角丸四角形 82"/>
          <p:cNvSpPr/>
          <p:nvPr/>
        </p:nvSpPr>
        <p:spPr>
          <a:xfrm>
            <a:off x="3923928" y="4500004"/>
            <a:ext cx="220590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en-ner-location.bin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2670663" y="5675246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ody_location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2674117" y="594197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2674117" y="623366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York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7884368" y="5367574"/>
            <a:ext cx="148582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location</a:t>
            </a:r>
          </a:p>
        </p:txBody>
      </p:sp>
      <p:sp>
        <p:nvSpPr>
          <p:cNvPr id="88" name="正方形/長方形 87"/>
          <p:cNvSpPr/>
          <p:nvPr/>
        </p:nvSpPr>
        <p:spPr>
          <a:xfrm>
            <a:off x="3275856" y="148478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3279310" y="175151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3279310" y="2043198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角丸四角形 90"/>
          <p:cNvSpPr/>
          <p:nvPr/>
        </p:nvSpPr>
        <p:spPr>
          <a:xfrm>
            <a:off x="3203848" y="2636912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title</a:t>
            </a:r>
          </a:p>
        </p:txBody>
      </p:sp>
      <p:cxnSp>
        <p:nvCxnSpPr>
          <p:cNvPr id="92" name="カギ線コネクタ 91"/>
          <p:cNvCxnSpPr>
            <a:stCxn id="62" idx="2"/>
            <a:endCxn id="91" idx="0"/>
          </p:cNvCxnSpPr>
          <p:nvPr/>
        </p:nvCxnSpPr>
        <p:spPr>
          <a:xfrm rot="16200000" flipH="1">
            <a:off x="2894770" y="1697332"/>
            <a:ext cx="302030" cy="157712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76" idx="2"/>
            <a:endCxn id="83" idx="0"/>
          </p:cNvCxnSpPr>
          <p:nvPr/>
        </p:nvCxnSpPr>
        <p:spPr>
          <a:xfrm>
            <a:off x="2610214" y="3068960"/>
            <a:ext cx="2416666" cy="143104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76" idx="2"/>
            <a:endCxn id="80" idx="0"/>
          </p:cNvCxnSpPr>
          <p:nvPr/>
        </p:nvCxnSpPr>
        <p:spPr>
          <a:xfrm>
            <a:off x="2610214" y="3068960"/>
            <a:ext cx="210762" cy="143104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80" idx="2"/>
            <a:endCxn id="69" idx="0"/>
          </p:cNvCxnSpPr>
          <p:nvPr/>
        </p:nvCxnSpPr>
        <p:spPr>
          <a:xfrm flipH="1">
            <a:off x="2143717" y="4865686"/>
            <a:ext cx="677259" cy="80956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83" idx="2"/>
            <a:endCxn id="84" idx="0"/>
          </p:cNvCxnSpPr>
          <p:nvPr/>
        </p:nvCxnSpPr>
        <p:spPr>
          <a:xfrm flipH="1">
            <a:off x="3211587" y="4865686"/>
            <a:ext cx="1815293" cy="80956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3707904" y="5675246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itle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3711358" y="594197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3711358" y="623366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4775774" y="5675246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itle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_location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4779228" y="594197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4779228" y="623366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York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6229519" y="5801488"/>
            <a:ext cx="206406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ody’  +  ‘_ “  +  ‘person’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‘body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 +  ‘_ “  +  ‘location’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‘title 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 ‘_ “  + 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‘person’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‘title’ 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 ‘_ “  +  ‘location’</a:t>
            </a:r>
          </a:p>
          <a:p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4" name="直線矢印コネクタ 103"/>
          <p:cNvCxnSpPr>
            <a:stCxn id="91" idx="2"/>
          </p:cNvCxnSpPr>
          <p:nvPr/>
        </p:nvCxnSpPr>
        <p:spPr>
          <a:xfrm flipH="1">
            <a:off x="3335614" y="3002594"/>
            <a:ext cx="498736" cy="149741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>
            <a:stCxn id="91" idx="2"/>
          </p:cNvCxnSpPr>
          <p:nvPr/>
        </p:nvCxnSpPr>
        <p:spPr>
          <a:xfrm>
            <a:off x="3834350" y="3002594"/>
            <a:ext cx="1598292" cy="149741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>
            <a:endCxn id="97" idx="0"/>
          </p:cNvCxnSpPr>
          <p:nvPr/>
        </p:nvCxnSpPr>
        <p:spPr>
          <a:xfrm>
            <a:off x="3483959" y="4865686"/>
            <a:ext cx="764869" cy="80956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endCxn id="100" idx="0"/>
          </p:cNvCxnSpPr>
          <p:nvPr/>
        </p:nvCxnSpPr>
        <p:spPr>
          <a:xfrm>
            <a:off x="5316697" y="4884715"/>
            <a:ext cx="1" cy="79053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36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NER Out </a:t>
            </a:r>
            <a:r>
              <a:rPr kumimoji="1" lang="en-US" altLang="ja-JP" dirty="0" err="1" smtClean="0"/>
              <a:t>Dict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Misc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611560" y="1484784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175374" y="148478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15014" y="175151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178828" y="175151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615014" y="2043198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1178828" y="2043198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23810" y="5157192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187624" y="5157192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27264" y="542392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1191078" y="5423922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| John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27264" y="571560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191078" y="571560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7" name="カギ線コネクタ 66"/>
          <p:cNvCxnSpPr>
            <a:stCxn id="53" idx="2"/>
            <a:endCxn id="108" idx="0"/>
          </p:cNvCxnSpPr>
          <p:nvPr/>
        </p:nvCxnSpPr>
        <p:spPr>
          <a:xfrm rot="16200000" flipH="1">
            <a:off x="505605" y="2732322"/>
            <a:ext cx="989880" cy="19499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角丸四角形 107"/>
          <p:cNvSpPr/>
          <p:nvPr/>
        </p:nvSpPr>
        <p:spPr>
          <a:xfrm>
            <a:off x="467543" y="3324762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1403648" y="2631270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body</a:t>
            </a:r>
          </a:p>
        </p:txBody>
      </p:sp>
      <p:cxnSp>
        <p:nvCxnSpPr>
          <p:cNvPr id="110" name="カギ線コネクタ 109"/>
          <p:cNvCxnSpPr>
            <a:stCxn id="108" idx="2"/>
            <a:endCxn id="55" idx="0"/>
          </p:cNvCxnSpPr>
          <p:nvPr/>
        </p:nvCxnSpPr>
        <p:spPr>
          <a:xfrm rot="5400000">
            <a:off x="271570" y="4330717"/>
            <a:ext cx="1466748" cy="18620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カギ線コネクタ 110"/>
          <p:cNvCxnSpPr>
            <a:stCxn id="54" idx="2"/>
            <a:endCxn id="109" idx="0"/>
          </p:cNvCxnSpPr>
          <p:nvPr/>
        </p:nvCxnSpPr>
        <p:spPr>
          <a:xfrm rot="5400000">
            <a:off x="1997492" y="2371541"/>
            <a:ext cx="296388" cy="22307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角丸四角形 111"/>
          <p:cNvSpPr/>
          <p:nvPr/>
        </p:nvSpPr>
        <p:spPr>
          <a:xfrm>
            <a:off x="2267744" y="3068960"/>
            <a:ext cx="222941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en-sent.bin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tokenModel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en-token.bin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3" name="カギ線コネクタ 112"/>
          <p:cNvCxnSpPr>
            <a:stCxn id="109" idx="2"/>
            <a:endCxn id="112" idx="1"/>
          </p:cNvCxnSpPr>
          <p:nvPr/>
        </p:nvCxnSpPr>
        <p:spPr>
          <a:xfrm rot="16200000" flipH="1">
            <a:off x="2023523" y="3007579"/>
            <a:ext cx="254849" cy="233594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角丸四角形 113"/>
          <p:cNvSpPr/>
          <p:nvPr/>
        </p:nvSpPr>
        <p:spPr>
          <a:xfrm>
            <a:off x="2291250" y="3573016"/>
            <a:ext cx="220590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en-ner-person.bin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5" name="カギ線コネクタ 114"/>
          <p:cNvCxnSpPr>
            <a:stCxn id="112" idx="2"/>
            <a:endCxn id="114" idx="1"/>
          </p:cNvCxnSpPr>
          <p:nvPr/>
        </p:nvCxnSpPr>
        <p:spPr>
          <a:xfrm rot="5400000">
            <a:off x="2676243" y="3049650"/>
            <a:ext cx="321215" cy="1091199"/>
          </a:xfrm>
          <a:prstGeom prst="bentConnector4">
            <a:avLst>
              <a:gd name="adj1" fmla="val 21539"/>
              <a:gd name="adj2" fmla="val 120949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角丸四角形 115"/>
          <p:cNvSpPr/>
          <p:nvPr/>
        </p:nvSpPr>
        <p:spPr>
          <a:xfrm>
            <a:off x="3275856" y="3999422"/>
            <a:ext cx="1515006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person</a:t>
            </a:r>
          </a:p>
        </p:txBody>
      </p:sp>
      <p:cxnSp>
        <p:nvCxnSpPr>
          <p:cNvPr id="117" name="カギ線コネクタ 116"/>
          <p:cNvCxnSpPr>
            <a:stCxn id="114" idx="2"/>
            <a:endCxn id="56" idx="0"/>
          </p:cNvCxnSpPr>
          <p:nvPr/>
        </p:nvCxnSpPr>
        <p:spPr>
          <a:xfrm rot="5400000">
            <a:off x="1952128" y="3715118"/>
            <a:ext cx="1218494" cy="16656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正方形/長方形 117"/>
          <p:cNvSpPr/>
          <p:nvPr/>
        </p:nvSpPr>
        <p:spPr>
          <a:xfrm>
            <a:off x="3275856" y="1484784"/>
            <a:ext cx="143670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正方形/長方形 118"/>
          <p:cNvSpPr/>
          <p:nvPr/>
        </p:nvSpPr>
        <p:spPr>
          <a:xfrm>
            <a:off x="3279310" y="1751514"/>
            <a:ext cx="143670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trip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正方形/長方形 119"/>
          <p:cNvSpPr/>
          <p:nvPr/>
        </p:nvSpPr>
        <p:spPr>
          <a:xfrm>
            <a:off x="3279310" y="2043198"/>
            <a:ext cx="143670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meeting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角丸四角形 120"/>
          <p:cNvSpPr/>
          <p:nvPr/>
        </p:nvSpPr>
        <p:spPr>
          <a:xfrm>
            <a:off x="5304820" y="2758694"/>
            <a:ext cx="180020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pathThruFields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category</a:t>
            </a:r>
          </a:p>
        </p:txBody>
      </p:sp>
      <p:cxnSp>
        <p:nvCxnSpPr>
          <p:cNvPr id="122" name="カギ線コネクタ 121"/>
          <p:cNvCxnSpPr>
            <a:stCxn id="120" idx="2"/>
            <a:endCxn id="121" idx="0"/>
          </p:cNvCxnSpPr>
          <p:nvPr/>
        </p:nvCxnSpPr>
        <p:spPr>
          <a:xfrm rot="16200000" flipH="1">
            <a:off x="4889385" y="1443159"/>
            <a:ext cx="423812" cy="220725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正方形/長方形 122"/>
          <p:cNvSpPr/>
          <p:nvPr/>
        </p:nvSpPr>
        <p:spPr>
          <a:xfrm>
            <a:off x="2266017" y="5157192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2269471" y="5423922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trip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2269471" y="571560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meeting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6" name="カギ線コネクタ 125"/>
          <p:cNvCxnSpPr>
            <a:stCxn id="121" idx="2"/>
            <a:endCxn id="123" idx="0"/>
          </p:cNvCxnSpPr>
          <p:nvPr/>
        </p:nvCxnSpPr>
        <p:spPr>
          <a:xfrm rot="5400000">
            <a:off x="3489523" y="2441795"/>
            <a:ext cx="2032816" cy="3397979"/>
          </a:xfrm>
          <a:prstGeom prst="bentConnector3">
            <a:avLst>
              <a:gd name="adj1" fmla="val 76675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角丸四角形 126"/>
          <p:cNvSpPr/>
          <p:nvPr/>
        </p:nvSpPr>
        <p:spPr>
          <a:xfrm>
            <a:off x="7092280" y="2636912"/>
            <a:ext cx="180020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pathThruFields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body</a:t>
            </a:r>
          </a:p>
        </p:txBody>
      </p:sp>
      <p:cxnSp>
        <p:nvCxnSpPr>
          <p:cNvPr id="128" name="カギ線コネクタ 127"/>
          <p:cNvCxnSpPr>
            <a:stCxn id="54" idx="2"/>
            <a:endCxn id="127" idx="0"/>
          </p:cNvCxnSpPr>
          <p:nvPr/>
        </p:nvCxnSpPr>
        <p:spPr>
          <a:xfrm rot="16200000" flipH="1">
            <a:off x="4973785" y="-381683"/>
            <a:ext cx="302030" cy="573515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正方形/長方形 128"/>
          <p:cNvSpPr/>
          <p:nvPr/>
        </p:nvSpPr>
        <p:spPr>
          <a:xfrm>
            <a:off x="3347864" y="5157192"/>
            <a:ext cx="2235933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3351318" y="5423922"/>
            <a:ext cx="222879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Hawaii 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3351318" y="5715606"/>
            <a:ext cx="222879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2" name="カギ線コネクタ 131"/>
          <p:cNvCxnSpPr>
            <a:stCxn id="127" idx="2"/>
            <a:endCxn id="129" idx="0"/>
          </p:cNvCxnSpPr>
          <p:nvPr/>
        </p:nvCxnSpPr>
        <p:spPr>
          <a:xfrm rot="5400000">
            <a:off x="5151807" y="2316619"/>
            <a:ext cx="2154598" cy="3526549"/>
          </a:xfrm>
          <a:prstGeom prst="bentConnector3">
            <a:avLst>
              <a:gd name="adj1" fmla="val 87998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ボックス 132"/>
          <p:cNvSpPr txBox="1"/>
          <p:nvPr/>
        </p:nvSpPr>
        <p:spPr>
          <a:xfrm>
            <a:off x="5364088" y="3175084"/>
            <a:ext cx="1800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 thru the  input values</a:t>
            </a: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ithout modify</a:t>
            </a: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7236296" y="3068960"/>
            <a:ext cx="1800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set the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fields, too. </a:t>
            </a:r>
          </a:p>
        </p:txBody>
      </p:sp>
      <p:sp>
        <p:nvSpPr>
          <p:cNvPr id="135" name="角丸四角形 134"/>
          <p:cNvSpPr/>
          <p:nvPr/>
        </p:nvSpPr>
        <p:spPr>
          <a:xfrm>
            <a:off x="2379210" y="6165304"/>
            <a:ext cx="180020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separator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“ | ”</a:t>
            </a:r>
          </a:p>
        </p:txBody>
      </p:sp>
      <p:cxnSp>
        <p:nvCxnSpPr>
          <p:cNvPr id="136" name="直線矢印コネクタ 135"/>
          <p:cNvCxnSpPr>
            <a:endCxn id="64" idx="2"/>
          </p:cNvCxnSpPr>
          <p:nvPr/>
        </p:nvCxnSpPr>
        <p:spPr>
          <a:xfrm flipH="1" flipV="1">
            <a:off x="1730275" y="5715606"/>
            <a:ext cx="560976" cy="521706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4211960" y="6237312"/>
            <a:ext cx="36724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eparator setting is used when extracted values are multiple.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is  , (comma)</a:t>
            </a:r>
          </a:p>
        </p:txBody>
      </p:sp>
    </p:spTree>
    <p:extLst>
      <p:ext uri="{BB962C8B-B14F-4D97-AF65-F5344CB8AC3E}">
        <p14:creationId xmlns:p14="http://schemas.microsoft.com/office/powerpoint/2010/main" val="11574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686</Words>
  <Application>Microsoft Office PowerPoint</Application>
  <PresentationFormat>画面に合わせる (4:3)</PresentationFormat>
  <Paragraphs>235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dict: Architecture Overview</vt:lpstr>
      <vt:lpstr>dict: processor</vt:lpstr>
      <vt:lpstr>dict: NER Overview</vt:lpstr>
      <vt:lpstr>dict: NER Out Dict (Basic)</vt:lpstr>
      <vt:lpstr>dict: NER Out Dict (Multi Model)</vt:lpstr>
      <vt:lpstr>dict: NER Out Dict (Multi Src)</vt:lpstr>
      <vt:lpstr>dict: NER Out Dict (Misc)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khara</dc:creator>
  <cp:lastModifiedBy>khara</cp:lastModifiedBy>
  <cp:revision>20</cp:revision>
  <dcterms:created xsi:type="dcterms:W3CDTF">2016-08-15T11:05:27Z</dcterms:created>
  <dcterms:modified xsi:type="dcterms:W3CDTF">2016-08-22T03:28:13Z</dcterms:modified>
</cp:coreProperties>
</file>