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414853" y="3116706"/>
            <a:ext cx="2517187" cy="15436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</a:t>
            </a:r>
          </a:p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円柱 96"/>
          <p:cNvSpPr/>
          <p:nvPr/>
        </p:nvSpPr>
        <p:spPr>
          <a:xfrm>
            <a:off x="2519772" y="4772889"/>
            <a:ext cx="720080" cy="65927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539552" y="3819219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3888532"/>
            <a:ext cx="1227229" cy="2165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5292080" y="3995233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4644008" y="4048592"/>
            <a:ext cx="648072" cy="2634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414853" y="2468633"/>
            <a:ext cx="2517187" cy="4680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4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273579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131840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563888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99593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427984" y="376056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2951820" y="4071178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3347864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3779912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4211960" y="4048592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H="1">
            <a:off x="349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柱 118"/>
          <p:cNvSpPr/>
          <p:nvPr/>
        </p:nvSpPr>
        <p:spPr>
          <a:xfrm>
            <a:off x="4211961" y="4772889"/>
            <a:ext cx="74706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0" name="カギ線コネクタ 119"/>
          <p:cNvCxnSpPr/>
          <p:nvPr/>
        </p:nvCxnSpPr>
        <p:spPr>
          <a:xfrm rot="16200000" flipH="1">
            <a:off x="3144440" y="2765047"/>
            <a:ext cx="1666988" cy="324035"/>
          </a:xfrm>
          <a:prstGeom prst="bentConnector3">
            <a:avLst>
              <a:gd name="adj1" fmla="val 2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3527" y="4429399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175955" y="5448628"/>
            <a:ext cx="2700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 work file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with GUI  tool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カギ線コネクタ 122"/>
          <p:cNvCxnSpPr>
            <a:stCxn id="119" idx="1"/>
            <a:endCxn id="112" idx="2"/>
          </p:cNvCxnSpPr>
          <p:nvPr/>
        </p:nvCxnSpPr>
        <p:spPr>
          <a:xfrm rot="16200000" flipV="1">
            <a:off x="4128696" y="4316093"/>
            <a:ext cx="432048" cy="481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6444208" y="2458178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292652" y="4660358"/>
            <a:ext cx="1581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-learning model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円柱 125"/>
          <p:cNvSpPr/>
          <p:nvPr/>
        </p:nvSpPr>
        <p:spPr>
          <a:xfrm>
            <a:off x="6439774" y="4360500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cxnSp>
        <p:nvCxnSpPr>
          <p:cNvPr id="127" name="カギ線コネクタ 126"/>
          <p:cNvCxnSpPr>
            <a:stCxn id="100" idx="4"/>
            <a:endCxn id="126" idx="2"/>
          </p:cNvCxnSpPr>
          <p:nvPr/>
        </p:nvCxnSpPr>
        <p:spPr>
          <a:xfrm>
            <a:off x="6120172" y="4312053"/>
            <a:ext cx="319602" cy="2653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804248" y="3356991"/>
            <a:ext cx="792088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grpSp>
        <p:nvGrpSpPr>
          <p:cNvPr id="129" name="グループ化 128"/>
          <p:cNvGrpSpPr/>
          <p:nvPr/>
        </p:nvGrpSpPr>
        <p:grpSpPr>
          <a:xfrm>
            <a:off x="7092280" y="1618402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7219063" y="2259811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434318" y="19091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Experiences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8179" y="5911388"/>
            <a:ext cx="2875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occasionally, existing index can be an input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491880" y="2936685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815916" y="169309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円柱 139"/>
          <p:cNvSpPr/>
          <p:nvPr/>
        </p:nvSpPr>
        <p:spPr>
          <a:xfrm>
            <a:off x="7736609" y="4430118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1" name="カギ線コネクタ 140"/>
          <p:cNvCxnSpPr>
            <a:stCxn id="126" idx="1"/>
          </p:cNvCxnSpPr>
          <p:nvPr/>
        </p:nvCxnSpPr>
        <p:spPr>
          <a:xfrm rot="5400000" flipH="1" flipV="1">
            <a:off x="6646873" y="4010312"/>
            <a:ext cx="577354" cy="123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endCxn id="140" idx="1"/>
          </p:cNvCxnSpPr>
          <p:nvPr/>
        </p:nvCxnSpPr>
        <p:spPr>
          <a:xfrm rot="16200000" flipH="1">
            <a:off x="7704287" y="4179899"/>
            <a:ext cx="358293" cy="142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柱 142"/>
          <p:cNvSpPr/>
          <p:nvPr/>
        </p:nvSpPr>
        <p:spPr>
          <a:xfrm>
            <a:off x="607816" y="5111006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08177" y="5294160"/>
            <a:ext cx="140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input keywords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5" name="カギ線コネクタ 144"/>
          <p:cNvCxnSpPr>
            <a:stCxn id="143" idx="4"/>
          </p:cNvCxnSpPr>
          <p:nvPr/>
        </p:nvCxnSpPr>
        <p:spPr>
          <a:xfrm flipV="1">
            <a:off x="1043608" y="4501407"/>
            <a:ext cx="1371245" cy="7916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7" idx="1"/>
            <a:endCxn id="109" idx="2"/>
          </p:cNvCxnSpPr>
          <p:nvPr/>
        </p:nvCxnSpPr>
        <p:spPr>
          <a:xfrm rot="16200000" flipV="1">
            <a:off x="2645786" y="4538863"/>
            <a:ext cx="432048" cy="36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柱 146"/>
          <p:cNvSpPr/>
          <p:nvPr/>
        </p:nvSpPr>
        <p:spPr>
          <a:xfrm>
            <a:off x="8244408" y="4412849"/>
            <a:ext cx="618237" cy="38571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48" name="カギ線コネクタ 147"/>
          <p:cNvCxnSpPr/>
          <p:nvPr/>
        </p:nvCxnSpPr>
        <p:spPr>
          <a:xfrm rot="16200000" flipV="1">
            <a:off x="8077114" y="4084558"/>
            <a:ext cx="334588" cy="309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825712" y="5582700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089849" y="5075856"/>
            <a:ext cx="0" cy="106518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H="1">
            <a:off x="755576" y="6237312"/>
            <a:ext cx="733427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V="1">
            <a:off x="2810049" y="5517232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3455876" y="4788553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4" name="カギ線コネクタ 153"/>
          <p:cNvCxnSpPr>
            <a:stCxn id="153" idx="1"/>
            <a:endCxn id="111" idx="2"/>
          </p:cNvCxnSpPr>
          <p:nvPr/>
        </p:nvCxnSpPr>
        <p:spPr>
          <a:xfrm rot="16200000" flipV="1">
            <a:off x="3502234" y="4528877"/>
            <a:ext cx="429343" cy="90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47864" y="5335324"/>
            <a:ext cx="10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replayable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71</Words>
  <Application>Microsoft Office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dict: Architecture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7</cp:revision>
  <dcterms:created xsi:type="dcterms:W3CDTF">2016-08-15T11:05:27Z</dcterms:created>
  <dcterms:modified xsi:type="dcterms:W3CDTF">2016-08-16T03:17:04Z</dcterms:modified>
</cp:coreProperties>
</file>