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Overview: Basic </a:t>
            </a:r>
            <a:r>
              <a:rPr lang="en-US" altLang="ja-JP" dirty="0"/>
              <a:t>C</a:t>
            </a:r>
            <a:r>
              <a:rPr kumimoji="1" lang="en-US" altLang="ja-JP" dirty="0" smtClean="0"/>
              <a:t>oncept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72664" y="3140968"/>
            <a:ext cx="864096" cy="1008112"/>
            <a:chOff x="827584" y="5373216"/>
            <a:chExt cx="864096" cy="1008112"/>
          </a:xfrm>
        </p:grpSpPr>
        <p:sp>
          <p:nvSpPr>
            <p:cNvPr id="5" name="メモ 4"/>
            <p:cNvSpPr/>
            <p:nvPr/>
          </p:nvSpPr>
          <p:spPr>
            <a:xfrm>
              <a:off x="827584" y="5373216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メモ 5"/>
            <p:cNvSpPr/>
            <p:nvPr/>
          </p:nvSpPr>
          <p:spPr>
            <a:xfrm>
              <a:off x="899592" y="5445224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メモ 6"/>
            <p:cNvSpPr/>
            <p:nvPr/>
          </p:nvSpPr>
          <p:spPr>
            <a:xfrm>
              <a:off x="971600" y="5517232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</a:p>
            <a:p>
              <a:pPr algn="ctr"/>
              <a:r>
                <a:rPr kumimoji="1" lang="en-US" altLang="ja-JP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(natural lang.)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2738889" y="3317170"/>
            <a:ext cx="1774135" cy="83191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 / ML / etc.</a:t>
            </a:r>
          </a:p>
        </p:txBody>
      </p:sp>
      <p:cxnSp>
        <p:nvCxnSpPr>
          <p:cNvPr id="9" name="カギ線コネクタ 8"/>
          <p:cNvCxnSpPr>
            <a:stCxn id="7" idx="3"/>
            <a:endCxn id="8" idx="1"/>
          </p:cNvCxnSpPr>
          <p:nvPr/>
        </p:nvCxnSpPr>
        <p:spPr>
          <a:xfrm>
            <a:off x="2136760" y="3717032"/>
            <a:ext cx="602129" cy="160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/>
          <p:cNvSpPr/>
          <p:nvPr/>
        </p:nvSpPr>
        <p:spPr>
          <a:xfrm>
            <a:off x="5089088" y="2996952"/>
            <a:ext cx="1080120" cy="530104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1" name="カギ線コネクタ 10"/>
          <p:cNvCxnSpPr>
            <a:stCxn id="8" idx="3"/>
            <a:endCxn id="10" idx="2"/>
          </p:cNvCxnSpPr>
          <p:nvPr/>
        </p:nvCxnSpPr>
        <p:spPr>
          <a:xfrm flipV="1">
            <a:off x="4513024" y="3262004"/>
            <a:ext cx="576064" cy="47112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67544" y="3573016"/>
            <a:ext cx="1741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wikipedia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newsgroup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internal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17080" y="3589859"/>
            <a:ext cx="218499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terms extraction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 Model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 model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learn-to-rank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654408" y="2869779"/>
            <a:ext cx="1656184" cy="141531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</a:t>
            </a:r>
            <a:endParaRPr lang="en-US" altLang="ja-JP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15" name="カギ線コネクタ 14"/>
          <p:cNvCxnSpPr>
            <a:stCxn id="10" idx="4"/>
            <a:endCxn id="14" idx="1"/>
          </p:cNvCxnSpPr>
          <p:nvPr/>
        </p:nvCxnSpPr>
        <p:spPr>
          <a:xfrm>
            <a:off x="6169208" y="3262004"/>
            <a:ext cx="485200" cy="315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738889" y="2741106"/>
            <a:ext cx="1774135" cy="42723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endCxn id="16" idx="0"/>
          </p:cNvCxnSpPr>
          <p:nvPr/>
        </p:nvCxnSpPr>
        <p:spPr>
          <a:xfrm>
            <a:off x="3625957" y="2572246"/>
            <a:ext cx="0" cy="16886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柱 17"/>
          <p:cNvSpPr/>
          <p:nvPr/>
        </p:nvSpPr>
        <p:spPr>
          <a:xfrm>
            <a:off x="3216880" y="4293096"/>
            <a:ext cx="828092" cy="54361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9" name="直線矢印コネクタ 18"/>
          <p:cNvCxnSpPr>
            <a:stCxn id="8" idx="2"/>
            <a:endCxn id="18" idx="1"/>
          </p:cNvCxnSpPr>
          <p:nvPr/>
        </p:nvCxnSpPr>
        <p:spPr>
          <a:xfrm>
            <a:off x="3625957" y="4149080"/>
            <a:ext cx="4969" cy="14401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2"/>
            <a:endCxn id="8" idx="0"/>
          </p:cNvCxnSpPr>
          <p:nvPr/>
        </p:nvCxnSpPr>
        <p:spPr>
          <a:xfrm>
            <a:off x="3625957" y="3168339"/>
            <a:ext cx="0" cy="14883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7940704" y="2094533"/>
            <a:ext cx="309133" cy="419361"/>
            <a:chOff x="7229647" y="1574794"/>
            <a:chExt cx="150665" cy="299283"/>
          </a:xfrm>
        </p:grpSpPr>
        <p:sp>
          <p:nvSpPr>
            <p:cNvPr id="22" name="フローチャート : 結合子 21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169208" y="2247255"/>
            <a:ext cx="18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/>
              <a:t>both precision and recall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assist tool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カギ線コネクタ 27"/>
          <p:cNvCxnSpPr/>
          <p:nvPr/>
        </p:nvCxnSpPr>
        <p:spPr>
          <a:xfrm rot="5400000">
            <a:off x="7826318" y="2582672"/>
            <a:ext cx="355884" cy="21832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3476359" y="2126112"/>
            <a:ext cx="309133" cy="419361"/>
            <a:chOff x="7229647" y="1574794"/>
            <a:chExt cx="150665" cy="299283"/>
          </a:xfrm>
        </p:grpSpPr>
        <p:sp>
          <p:nvSpPr>
            <p:cNvPr id="30" name="フローチャート : 結合子 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テキスト ボックス 34"/>
          <p:cNvSpPr txBox="1"/>
          <p:nvPr/>
        </p:nvSpPr>
        <p:spPr>
          <a:xfrm>
            <a:off x="3864952" y="2150860"/>
            <a:ext cx="2304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NLP/ML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isn’t perfect.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a stage to edit  the result after NLP/ML processing.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Overview: Framework &amp; Tool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259632" y="2348880"/>
            <a:ext cx="5400600" cy="331236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691680" y="2790219"/>
            <a:ext cx="4428492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701822" y="2790219"/>
            <a:ext cx="1667370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NLP4L-DICT</a:t>
            </a:r>
          </a:p>
          <a:p>
            <a:pPr algn="ctr"/>
            <a:endParaRPr kumimoji="1"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Creation</a:t>
            </a:r>
            <a:endParaRPr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05196" y="2926685"/>
            <a:ext cx="30390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pre-implementation</a:t>
            </a:r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ntity recognition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ocument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lassification</a:t>
            </a:r>
            <a:endParaRPr lang="en-US" altLang="ja-JP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eyphrases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acronym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development solution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646494" y="4653136"/>
            <a:ext cx="4473678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656636" y="4653136"/>
            <a:ext cx="171255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</a:t>
            </a:r>
          </a:p>
          <a:p>
            <a:pPr algn="ctr"/>
            <a:endParaRPr lang="en-US" altLang="ja-JP" sz="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Learn-to-rank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05196" y="4789601"/>
            <a:ext cx="228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397794" y="3490123"/>
            <a:ext cx="1278662" cy="120831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15816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ramework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Tool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/>
          <p:nvPr/>
        </p:nvCxnSpPr>
        <p:spPr>
          <a:xfrm>
            <a:off x="6768244" y="4086364"/>
            <a:ext cx="468052" cy="10366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149</Words>
  <Application>Microsoft Office PowerPoint</Application>
  <PresentationFormat>画面に合わせる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Overview: Basic Concept</vt:lpstr>
      <vt:lpstr>Overview: Framework &amp;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khara</cp:lastModifiedBy>
  <cp:revision>6</cp:revision>
  <dcterms:created xsi:type="dcterms:W3CDTF">2016-08-15T11:05:27Z</dcterms:created>
  <dcterms:modified xsi:type="dcterms:W3CDTF">2016-08-16T03:02:06Z</dcterms:modified>
</cp:coreProperties>
</file>