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>
        <p:scale>
          <a:sx n="90" d="100"/>
          <a:sy n="90" d="100"/>
        </p:scale>
        <p:origin x="-140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/>
          <p:nvPr/>
        </p:nvSpPr>
        <p:spPr>
          <a:xfrm>
            <a:off x="1612030" y="1631704"/>
            <a:ext cx="7193158" cy="1427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NLP4L-LTR</a:t>
            </a:r>
          </a:p>
        </p:txBody>
      </p:sp>
      <p:sp>
        <p:nvSpPr>
          <p:cNvPr id="6" name="Shape 67"/>
          <p:cNvSpPr/>
          <p:nvPr/>
        </p:nvSpPr>
        <p:spPr>
          <a:xfrm>
            <a:off x="171870" y="2563754"/>
            <a:ext cx="1223100" cy="724134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Query for evaluation</a:t>
            </a:r>
          </a:p>
        </p:txBody>
      </p:sp>
      <p:sp>
        <p:nvSpPr>
          <p:cNvPr id="7" name="Shape 68"/>
          <p:cNvSpPr/>
          <p:nvPr/>
        </p:nvSpPr>
        <p:spPr>
          <a:xfrm>
            <a:off x="1619672" y="4365104"/>
            <a:ext cx="7193157" cy="108302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/>
              <a:t>Solr /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ja"/>
              <a:t>Elasticsearch</a:t>
            </a:r>
          </a:p>
        </p:txBody>
      </p:sp>
      <p:sp>
        <p:nvSpPr>
          <p:cNvPr id="8" name="Shape 69"/>
          <p:cNvSpPr/>
          <p:nvPr/>
        </p:nvSpPr>
        <p:spPr>
          <a:xfrm>
            <a:off x="7084638" y="2906679"/>
            <a:ext cx="357900" cy="1596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0"/>
          <p:cNvSpPr txBox="1"/>
          <p:nvPr/>
        </p:nvSpPr>
        <p:spPr>
          <a:xfrm>
            <a:off x="6592987" y="3391454"/>
            <a:ext cx="1355747" cy="4004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Mode</a:t>
            </a:r>
            <a:r>
              <a:rPr lang="en-US" altLang="ja"/>
              <a:t>l</a:t>
            </a:r>
            <a:r>
              <a:rPr lang="ja"/>
              <a:t> data</a:t>
            </a:r>
          </a:p>
        </p:txBody>
      </p:sp>
      <p:sp>
        <p:nvSpPr>
          <p:cNvPr id="10" name="Shape 71"/>
          <p:cNvSpPr txBox="1"/>
          <p:nvPr/>
        </p:nvSpPr>
        <p:spPr>
          <a:xfrm>
            <a:off x="6580582" y="4556128"/>
            <a:ext cx="1369395" cy="72071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LTR-Rerank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cxnSp>
        <p:nvCxnSpPr>
          <p:cNvPr id="11" name="Shape 72"/>
          <p:cNvCxnSpPr>
            <a:stCxn id="6" idx="0"/>
          </p:cNvCxnSpPr>
          <p:nvPr/>
        </p:nvCxnSpPr>
        <p:spPr>
          <a:xfrm rot="5400000" flipH="1" flipV="1">
            <a:off x="1232371" y="1944403"/>
            <a:ext cx="170400" cy="106830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73"/>
          <p:cNvSpPr/>
          <p:nvPr/>
        </p:nvSpPr>
        <p:spPr>
          <a:xfrm>
            <a:off x="1851596" y="2014779"/>
            <a:ext cx="1362451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 smtClean="0"/>
              <a:t>Annotation</a:t>
            </a:r>
            <a:endParaRPr lang="ja" dirty="0"/>
          </a:p>
        </p:txBody>
      </p:sp>
      <p:sp>
        <p:nvSpPr>
          <p:cNvPr id="13" name="Shape 74"/>
          <p:cNvSpPr/>
          <p:nvPr/>
        </p:nvSpPr>
        <p:spPr>
          <a:xfrm rot="10800000" flipH="1">
            <a:off x="2146447" y="2866329"/>
            <a:ext cx="688800" cy="1637100"/>
          </a:xfrm>
          <a:prstGeom prst="uturnArrow">
            <a:avLst>
              <a:gd name="adj1" fmla="val 25000"/>
              <a:gd name="adj2" fmla="val 24171"/>
              <a:gd name="adj3" fmla="val 25000"/>
              <a:gd name="adj4" fmla="val 44165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5"/>
          <p:cNvSpPr txBox="1"/>
          <p:nvPr/>
        </p:nvSpPr>
        <p:spPr>
          <a:xfrm>
            <a:off x="1394970" y="3389897"/>
            <a:ext cx="1721991" cy="4020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Search result</a:t>
            </a:r>
          </a:p>
        </p:txBody>
      </p:sp>
      <p:sp>
        <p:nvSpPr>
          <p:cNvPr id="15" name="Shape 76"/>
          <p:cNvSpPr txBox="1"/>
          <p:nvPr/>
        </p:nvSpPr>
        <p:spPr>
          <a:xfrm>
            <a:off x="2980182" y="4571517"/>
            <a:ext cx="1501550" cy="705329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LTR-Feature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module</a:t>
            </a:r>
          </a:p>
        </p:txBody>
      </p:sp>
      <p:sp>
        <p:nvSpPr>
          <p:cNvPr id="16" name="Shape 77"/>
          <p:cNvSpPr/>
          <p:nvPr/>
        </p:nvSpPr>
        <p:spPr>
          <a:xfrm rot="10800000" flipH="1">
            <a:off x="3612122" y="2917104"/>
            <a:ext cx="357900" cy="153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78"/>
          <p:cNvSpPr txBox="1"/>
          <p:nvPr/>
        </p:nvSpPr>
        <p:spPr>
          <a:xfrm>
            <a:off x="3157845" y="3398578"/>
            <a:ext cx="1493751" cy="3933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Feature value</a:t>
            </a:r>
          </a:p>
        </p:txBody>
      </p:sp>
      <p:sp>
        <p:nvSpPr>
          <p:cNvPr id="18" name="Shape 79"/>
          <p:cNvSpPr/>
          <p:nvPr/>
        </p:nvSpPr>
        <p:spPr>
          <a:xfrm>
            <a:off x="3302997" y="2014754"/>
            <a:ext cx="13486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Feature extraction</a:t>
            </a:r>
          </a:p>
        </p:txBody>
      </p:sp>
      <p:sp>
        <p:nvSpPr>
          <p:cNvPr id="19" name="Shape 80"/>
          <p:cNvSpPr/>
          <p:nvPr/>
        </p:nvSpPr>
        <p:spPr>
          <a:xfrm>
            <a:off x="4780382" y="2014754"/>
            <a:ext cx="1730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 smtClean="0"/>
              <a:t>Model </a:t>
            </a:r>
            <a:r>
              <a:rPr lang="ja" dirty="0"/>
              <a:t>creation</a:t>
            </a:r>
          </a:p>
        </p:txBody>
      </p:sp>
      <p:sp>
        <p:nvSpPr>
          <p:cNvPr id="20" name="Shape 81"/>
          <p:cNvSpPr/>
          <p:nvPr/>
        </p:nvSpPr>
        <p:spPr>
          <a:xfrm>
            <a:off x="6638650" y="2000504"/>
            <a:ext cx="1454100" cy="757200"/>
          </a:xfrm>
          <a:prstGeom prst="homePlate">
            <a:avLst>
              <a:gd name="adj" fmla="val 28601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Model deploy</a:t>
            </a:r>
          </a:p>
        </p:txBody>
      </p:sp>
      <p:grpSp>
        <p:nvGrpSpPr>
          <p:cNvPr id="36" name="図形グループ 35"/>
          <p:cNvGrpSpPr/>
          <p:nvPr/>
        </p:nvGrpSpPr>
        <p:grpSpPr>
          <a:xfrm>
            <a:off x="2067805" y="751422"/>
            <a:ext cx="332073" cy="472905"/>
            <a:chOff x="1246221" y="332656"/>
            <a:chExt cx="525873" cy="748896"/>
          </a:xfrm>
        </p:grpSpPr>
        <p:sp>
          <p:nvSpPr>
            <p:cNvPr id="23" name="円/楕円 22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994275" y="1192068"/>
            <a:ext cx="99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Annotators</a:t>
            </a:r>
            <a:endParaRPr kumimoji="1" lang="ja-JP" altLang="en-US" sz="1200" dirty="0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2452550" y="753922"/>
            <a:ext cx="332073" cy="472905"/>
            <a:chOff x="1246221" y="332656"/>
            <a:chExt cx="525873" cy="748896"/>
          </a:xfrm>
        </p:grpSpPr>
        <p:sp>
          <p:nvSpPr>
            <p:cNvPr id="39" name="円/楕円 38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546176" y="752760"/>
            <a:ext cx="332073" cy="472905"/>
            <a:chOff x="1246221" y="332656"/>
            <a:chExt cx="525873" cy="748896"/>
          </a:xfrm>
        </p:grpSpPr>
        <p:sp>
          <p:nvSpPr>
            <p:cNvPr id="46" name="円/楕円 45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/>
          <p:cNvSpPr txBox="1"/>
          <p:nvPr/>
        </p:nvSpPr>
        <p:spPr>
          <a:xfrm>
            <a:off x="4358695" y="1164594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Modeler</a:t>
            </a:r>
            <a:endParaRPr kumimoji="1" lang="ja-JP" altLang="en-US" sz="1200"/>
          </a:p>
        </p:txBody>
      </p:sp>
      <p:grpSp>
        <p:nvGrpSpPr>
          <p:cNvPr id="59" name="図形グループ 58"/>
          <p:cNvGrpSpPr/>
          <p:nvPr/>
        </p:nvGrpSpPr>
        <p:grpSpPr>
          <a:xfrm>
            <a:off x="7099194" y="751422"/>
            <a:ext cx="332073" cy="472905"/>
            <a:chOff x="1246221" y="332656"/>
            <a:chExt cx="525873" cy="748896"/>
          </a:xfrm>
        </p:grpSpPr>
        <p:sp>
          <p:nvSpPr>
            <p:cNvPr id="60" name="円/楕円 59"/>
            <p:cNvSpPr/>
            <p:nvPr/>
          </p:nvSpPr>
          <p:spPr>
            <a:xfrm>
              <a:off x="1394970" y="332656"/>
              <a:ext cx="224702" cy="2181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1252137" y="620688"/>
              <a:ext cx="519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498141" y="55078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2700000">
              <a:off x="1389184" y="792085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18900000">
              <a:off x="1608071" y="795626"/>
              <a:ext cx="0" cy="285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/>
          <p:cNvSpPr txBox="1"/>
          <p:nvPr/>
        </p:nvSpPr>
        <p:spPr>
          <a:xfrm>
            <a:off x="6911713" y="1163256"/>
            <a:ext cx="81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Deployer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76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LTR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629392" y="2570455"/>
            <a:ext cx="8063346" cy="212701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008177" y="1652795"/>
            <a:ext cx="1218467" cy="61923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List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evaluation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カギ線コネクタ 98"/>
          <p:cNvCxnSpPr>
            <a:stCxn id="98" idx="2"/>
            <a:endCxn id="80" idx="0"/>
          </p:cNvCxnSpPr>
          <p:nvPr/>
        </p:nvCxnSpPr>
        <p:spPr>
          <a:xfrm rot="16200000" flipH="1">
            <a:off x="1477585" y="2411852"/>
            <a:ext cx="749003" cy="4693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4143489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876783" y="3016044"/>
            <a:ext cx="639202" cy="53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flipH="1">
            <a:off x="4287505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790087" y="4821383"/>
            <a:ext cx="7810825" cy="101487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6" name="カギ線コネクタ 145"/>
          <p:cNvCxnSpPr>
            <a:stCxn id="75" idx="1"/>
            <a:endCxn id="109" idx="2"/>
          </p:cNvCxnSpPr>
          <p:nvPr/>
        </p:nvCxnSpPr>
        <p:spPr>
          <a:xfrm rot="5400000" flipH="1" flipV="1">
            <a:off x="885994" y="3758653"/>
            <a:ext cx="520517" cy="100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柱 74"/>
          <p:cNvSpPr/>
          <p:nvPr/>
        </p:nvSpPr>
        <p:spPr>
          <a:xfrm>
            <a:off x="790087" y="4069042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67160" y="3021029"/>
            <a:ext cx="639202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635462" y="3009153"/>
            <a:ext cx="1259644" cy="53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520711" y="3021029"/>
            <a:ext cx="1256588" cy="5059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71643" y="3021029"/>
            <a:ext cx="1352475" cy="5037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and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creation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060438" y="2245891"/>
            <a:ext cx="1444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80" idx="3"/>
            <a:endCxn id="82" idx="1"/>
          </p:cNvCxnSpPr>
          <p:nvPr/>
        </p:nvCxnSpPr>
        <p:spPr>
          <a:xfrm>
            <a:off x="2406362" y="3273990"/>
            <a:ext cx="229100" cy="14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2442090" y="4234917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earch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053447" y="4234877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円柱 161"/>
          <p:cNvSpPr/>
          <p:nvPr/>
        </p:nvSpPr>
        <p:spPr>
          <a:xfrm>
            <a:off x="1610916" y="4080681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カギ線コネクタ 162"/>
          <p:cNvCxnSpPr>
            <a:stCxn id="162" idx="1"/>
          </p:cNvCxnSpPr>
          <p:nvPr/>
        </p:nvCxnSpPr>
        <p:spPr>
          <a:xfrm rot="5400000" flipH="1" flipV="1">
            <a:off x="1750147" y="3708440"/>
            <a:ext cx="539045" cy="205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2222984" y="1588070"/>
            <a:ext cx="897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a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b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円柱 164"/>
          <p:cNvSpPr/>
          <p:nvPr/>
        </p:nvSpPr>
        <p:spPr>
          <a:xfrm>
            <a:off x="3649484" y="4110936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7" name="カギ線コネクタ 166"/>
          <p:cNvCxnSpPr>
            <a:stCxn id="165" idx="1"/>
            <a:endCxn id="82" idx="2"/>
          </p:cNvCxnSpPr>
          <p:nvPr/>
        </p:nvCxnSpPr>
        <p:spPr>
          <a:xfrm rot="16200000" flipV="1">
            <a:off x="3393109" y="3413809"/>
            <a:ext cx="569302" cy="8249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カギ線コネクタ 167"/>
          <p:cNvCxnSpPr>
            <a:stCxn id="82" idx="3"/>
            <a:endCxn id="83" idx="1"/>
          </p:cNvCxnSpPr>
          <p:nvPr/>
        </p:nvCxnSpPr>
        <p:spPr>
          <a:xfrm flipV="1">
            <a:off x="3895106" y="3273990"/>
            <a:ext cx="625605" cy="14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3771209" y="25704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 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322560" y="3589160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result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 save annotation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053534" y="4957232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Feature extraction module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5932409" y="5294026"/>
            <a:ext cx="1571945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 </a:t>
            </a:r>
            <a:r>
              <a:rPr kumimoji="1"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ReRank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9" name="グループ化 238"/>
          <p:cNvGrpSpPr/>
          <p:nvPr/>
        </p:nvGrpSpPr>
        <p:grpSpPr>
          <a:xfrm>
            <a:off x="2928483" y="3521339"/>
            <a:ext cx="191538" cy="1511985"/>
            <a:chOff x="2928483" y="3526950"/>
            <a:chExt cx="191538" cy="1426864"/>
          </a:xfrm>
        </p:grpSpPr>
        <p:cxnSp>
          <p:nvCxnSpPr>
            <p:cNvPr id="158" name="カギ線コネクタ 157"/>
            <p:cNvCxnSpPr/>
            <p:nvPr/>
          </p:nvCxnSpPr>
          <p:spPr>
            <a:xfrm rot="5400000">
              <a:off x="2224356" y="4245761"/>
              <a:ext cx="1408256" cy="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カギ線コネクタ 158"/>
            <p:cNvCxnSpPr/>
            <p:nvPr/>
          </p:nvCxnSpPr>
          <p:spPr>
            <a:xfrm rot="5400000">
              <a:off x="2406046" y="4238419"/>
              <a:ext cx="1422940" cy="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2928483" y="4953814"/>
              <a:ext cx="191538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カギ線コネクタ 189"/>
          <p:cNvCxnSpPr>
            <a:stCxn id="83" idx="3"/>
            <a:endCxn id="84" idx="1"/>
          </p:cNvCxnSpPr>
          <p:nvPr/>
        </p:nvCxnSpPr>
        <p:spPr>
          <a:xfrm flipV="1">
            <a:off x="5777299" y="3272902"/>
            <a:ext cx="394344" cy="10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/>
          <p:cNvCxnSpPr/>
          <p:nvPr/>
        </p:nvCxnSpPr>
        <p:spPr>
          <a:xfrm rot="5400000">
            <a:off x="4030178" y="4253103"/>
            <a:ext cx="1408256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カギ線コネクタ 201"/>
          <p:cNvCxnSpPr/>
          <p:nvPr/>
        </p:nvCxnSpPr>
        <p:spPr>
          <a:xfrm rot="5400000">
            <a:off x="4211868" y="4245761"/>
            <a:ext cx="1422940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>
            <a:off x="4734305" y="4957232"/>
            <a:ext cx="19153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円柱 209"/>
          <p:cNvSpPr/>
          <p:nvPr/>
        </p:nvSpPr>
        <p:spPr>
          <a:xfrm>
            <a:off x="5276385" y="4118087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eature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1" name="カギ線コネクタ 210"/>
          <p:cNvCxnSpPr>
            <a:stCxn id="210" idx="1"/>
          </p:cNvCxnSpPr>
          <p:nvPr/>
        </p:nvCxnSpPr>
        <p:spPr>
          <a:xfrm rot="16200000" flipV="1">
            <a:off x="5194412" y="3595362"/>
            <a:ext cx="604699" cy="440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円柱 212"/>
          <p:cNvSpPr/>
          <p:nvPr/>
        </p:nvSpPr>
        <p:spPr>
          <a:xfrm>
            <a:off x="6425371" y="4109619"/>
            <a:ext cx="881504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4" name="カギ線コネクタ 213"/>
          <p:cNvCxnSpPr>
            <a:stCxn id="213" idx="1"/>
          </p:cNvCxnSpPr>
          <p:nvPr/>
        </p:nvCxnSpPr>
        <p:spPr>
          <a:xfrm rot="16200000" flipV="1">
            <a:off x="6426813" y="3670309"/>
            <a:ext cx="560643" cy="317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カギ線コネクタ 218"/>
          <p:cNvCxnSpPr/>
          <p:nvPr/>
        </p:nvCxnSpPr>
        <p:spPr>
          <a:xfrm rot="16200000" flipV="1">
            <a:off x="6947241" y="4009723"/>
            <a:ext cx="1408256" cy="472077"/>
          </a:xfrm>
          <a:prstGeom prst="bentConnector3">
            <a:avLst>
              <a:gd name="adj1" fmla="val 727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柱 222"/>
          <p:cNvSpPr/>
          <p:nvPr/>
        </p:nvSpPr>
        <p:spPr>
          <a:xfrm>
            <a:off x="7630993" y="4938243"/>
            <a:ext cx="551106" cy="400754"/>
          </a:xfrm>
          <a:prstGeom prst="can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7415330" y="3669951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8" name="カギ線コネクタ 227"/>
          <p:cNvCxnSpPr>
            <a:stCxn id="172" idx="3"/>
            <a:endCxn id="223" idx="3"/>
          </p:cNvCxnSpPr>
          <p:nvPr/>
        </p:nvCxnSpPr>
        <p:spPr>
          <a:xfrm flipV="1">
            <a:off x="7504354" y="5338997"/>
            <a:ext cx="402192" cy="15892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1923645" y="5028789"/>
            <a:ext cx="199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719251" y="3796909"/>
            <a:ext cx="2302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0" name="カギ線コネクタ 239"/>
          <p:cNvCxnSpPr>
            <a:stCxn id="232" idx="2"/>
            <a:endCxn id="172" idx="1"/>
          </p:cNvCxnSpPr>
          <p:nvPr/>
        </p:nvCxnSpPr>
        <p:spPr>
          <a:xfrm rot="16200000" flipH="1">
            <a:off x="4361452" y="3926962"/>
            <a:ext cx="130576" cy="3011338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2889267" y="5441403"/>
            <a:ext cx="569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5697625" y="501785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NLP4L-SOLR</a:t>
            </a:r>
            <a:endParaRPr lang="en-US" altLang="ja-JP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96</Words>
  <Application>Microsoft Office PowerPoint</Application>
  <PresentationFormat>画面に合わせる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LTR: Architecture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25</cp:revision>
  <dcterms:created xsi:type="dcterms:W3CDTF">2016-08-15T11:05:27Z</dcterms:created>
  <dcterms:modified xsi:type="dcterms:W3CDTF">2016-11-15T06:20:14Z</dcterms:modified>
</cp:coreProperties>
</file>