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>
        <p:scale>
          <a:sx n="80" d="100"/>
          <a:sy n="80" d="100"/>
        </p:scale>
        <p:origin x="-167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/>
          <p:cNvSpPr/>
          <p:nvPr/>
        </p:nvSpPr>
        <p:spPr>
          <a:xfrm>
            <a:off x="1612030" y="1631704"/>
            <a:ext cx="7193158" cy="1427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/>
              <a:t>NLP4L-LTR</a:t>
            </a:r>
          </a:p>
        </p:txBody>
      </p:sp>
      <p:sp>
        <p:nvSpPr>
          <p:cNvPr id="6" name="Shape 67"/>
          <p:cNvSpPr/>
          <p:nvPr/>
        </p:nvSpPr>
        <p:spPr>
          <a:xfrm>
            <a:off x="171870" y="2563754"/>
            <a:ext cx="1223100" cy="724134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Query for evaluation</a:t>
            </a:r>
          </a:p>
        </p:txBody>
      </p:sp>
      <p:sp>
        <p:nvSpPr>
          <p:cNvPr id="7" name="Shape 68"/>
          <p:cNvSpPr/>
          <p:nvPr/>
        </p:nvSpPr>
        <p:spPr>
          <a:xfrm>
            <a:off x="1619672" y="4365104"/>
            <a:ext cx="7193157" cy="108302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/>
              <a:t>Solr /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ja"/>
              <a:t>Elasticsearch</a:t>
            </a:r>
          </a:p>
        </p:txBody>
      </p:sp>
      <p:sp>
        <p:nvSpPr>
          <p:cNvPr id="8" name="Shape 69"/>
          <p:cNvSpPr/>
          <p:nvPr/>
        </p:nvSpPr>
        <p:spPr>
          <a:xfrm>
            <a:off x="7084638" y="2906679"/>
            <a:ext cx="357900" cy="1596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70"/>
          <p:cNvSpPr txBox="1"/>
          <p:nvPr/>
        </p:nvSpPr>
        <p:spPr>
          <a:xfrm>
            <a:off x="6592987" y="3391454"/>
            <a:ext cx="1355747" cy="4004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Mode</a:t>
            </a:r>
            <a:r>
              <a:rPr lang="en-US" altLang="ja"/>
              <a:t>l</a:t>
            </a:r>
            <a:r>
              <a:rPr lang="ja"/>
              <a:t> data</a:t>
            </a:r>
          </a:p>
        </p:txBody>
      </p:sp>
      <p:sp>
        <p:nvSpPr>
          <p:cNvPr id="10" name="Shape 71"/>
          <p:cNvSpPr txBox="1"/>
          <p:nvPr/>
        </p:nvSpPr>
        <p:spPr>
          <a:xfrm>
            <a:off x="6580582" y="4556128"/>
            <a:ext cx="1369395" cy="72071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LTR-Rerank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module</a:t>
            </a:r>
          </a:p>
        </p:txBody>
      </p:sp>
      <p:cxnSp>
        <p:nvCxnSpPr>
          <p:cNvPr id="11" name="Shape 72"/>
          <p:cNvCxnSpPr>
            <a:stCxn id="6" idx="0"/>
          </p:cNvCxnSpPr>
          <p:nvPr/>
        </p:nvCxnSpPr>
        <p:spPr>
          <a:xfrm rot="5400000" flipH="1" flipV="1">
            <a:off x="1232371" y="1944403"/>
            <a:ext cx="170400" cy="106830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73"/>
          <p:cNvSpPr/>
          <p:nvPr/>
        </p:nvSpPr>
        <p:spPr>
          <a:xfrm>
            <a:off x="1851596" y="2014779"/>
            <a:ext cx="1362451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dirty="0" smtClean="0"/>
              <a:t>Annotation</a:t>
            </a:r>
            <a:endParaRPr lang="ja" dirty="0"/>
          </a:p>
        </p:txBody>
      </p:sp>
      <p:sp>
        <p:nvSpPr>
          <p:cNvPr id="13" name="Shape 74"/>
          <p:cNvSpPr/>
          <p:nvPr/>
        </p:nvSpPr>
        <p:spPr>
          <a:xfrm rot="10800000" flipH="1">
            <a:off x="2146447" y="2866329"/>
            <a:ext cx="688800" cy="1637100"/>
          </a:xfrm>
          <a:prstGeom prst="uturnArrow">
            <a:avLst>
              <a:gd name="adj1" fmla="val 25000"/>
              <a:gd name="adj2" fmla="val 24171"/>
              <a:gd name="adj3" fmla="val 25000"/>
              <a:gd name="adj4" fmla="val 44165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75"/>
          <p:cNvSpPr txBox="1"/>
          <p:nvPr/>
        </p:nvSpPr>
        <p:spPr>
          <a:xfrm>
            <a:off x="1394970" y="3389897"/>
            <a:ext cx="1721991" cy="4020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Search result</a:t>
            </a:r>
          </a:p>
        </p:txBody>
      </p:sp>
      <p:sp>
        <p:nvSpPr>
          <p:cNvPr id="15" name="Shape 76"/>
          <p:cNvSpPr txBox="1"/>
          <p:nvPr/>
        </p:nvSpPr>
        <p:spPr>
          <a:xfrm>
            <a:off x="2980182" y="4571517"/>
            <a:ext cx="1501550" cy="705329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LTR-Feature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module</a:t>
            </a:r>
          </a:p>
        </p:txBody>
      </p:sp>
      <p:sp>
        <p:nvSpPr>
          <p:cNvPr id="16" name="Shape 77"/>
          <p:cNvSpPr/>
          <p:nvPr/>
        </p:nvSpPr>
        <p:spPr>
          <a:xfrm rot="10800000" flipH="1">
            <a:off x="3612122" y="2917104"/>
            <a:ext cx="357900" cy="153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78"/>
          <p:cNvSpPr txBox="1"/>
          <p:nvPr/>
        </p:nvSpPr>
        <p:spPr>
          <a:xfrm>
            <a:off x="3157845" y="3398578"/>
            <a:ext cx="1493751" cy="3933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Feature value</a:t>
            </a:r>
          </a:p>
        </p:txBody>
      </p:sp>
      <p:sp>
        <p:nvSpPr>
          <p:cNvPr id="18" name="Shape 79"/>
          <p:cNvSpPr/>
          <p:nvPr/>
        </p:nvSpPr>
        <p:spPr>
          <a:xfrm>
            <a:off x="3302997" y="2014754"/>
            <a:ext cx="13486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Feature extraction</a:t>
            </a:r>
          </a:p>
        </p:txBody>
      </p:sp>
      <p:sp>
        <p:nvSpPr>
          <p:cNvPr id="19" name="Shape 80"/>
          <p:cNvSpPr/>
          <p:nvPr/>
        </p:nvSpPr>
        <p:spPr>
          <a:xfrm>
            <a:off x="4780382" y="2014754"/>
            <a:ext cx="17301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 smtClean="0"/>
              <a:t>Model </a:t>
            </a:r>
            <a:r>
              <a:rPr lang="ja" dirty="0"/>
              <a:t>creation</a:t>
            </a:r>
          </a:p>
        </p:txBody>
      </p:sp>
      <p:sp>
        <p:nvSpPr>
          <p:cNvPr id="20" name="Shape 81"/>
          <p:cNvSpPr/>
          <p:nvPr/>
        </p:nvSpPr>
        <p:spPr>
          <a:xfrm>
            <a:off x="6638650" y="2000504"/>
            <a:ext cx="14541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Model deploy</a:t>
            </a:r>
          </a:p>
        </p:txBody>
      </p:sp>
      <p:grpSp>
        <p:nvGrpSpPr>
          <p:cNvPr id="36" name="図形グループ 35"/>
          <p:cNvGrpSpPr/>
          <p:nvPr/>
        </p:nvGrpSpPr>
        <p:grpSpPr>
          <a:xfrm>
            <a:off x="2067805" y="751422"/>
            <a:ext cx="332073" cy="472905"/>
            <a:chOff x="1246221" y="332656"/>
            <a:chExt cx="525873" cy="748896"/>
          </a:xfrm>
        </p:grpSpPr>
        <p:sp>
          <p:nvSpPr>
            <p:cNvPr id="23" name="円/楕円 22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1994275" y="1192068"/>
            <a:ext cx="99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Annotators</a:t>
            </a:r>
            <a:endParaRPr kumimoji="1" lang="ja-JP" altLang="en-US" sz="1200" dirty="0"/>
          </a:p>
        </p:txBody>
      </p:sp>
      <p:grpSp>
        <p:nvGrpSpPr>
          <p:cNvPr id="38" name="図形グループ 37"/>
          <p:cNvGrpSpPr/>
          <p:nvPr/>
        </p:nvGrpSpPr>
        <p:grpSpPr>
          <a:xfrm>
            <a:off x="2452550" y="753922"/>
            <a:ext cx="332073" cy="472905"/>
            <a:chOff x="1246221" y="332656"/>
            <a:chExt cx="525873" cy="748896"/>
          </a:xfrm>
        </p:grpSpPr>
        <p:sp>
          <p:nvSpPr>
            <p:cNvPr id="39" name="円/楕円 38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546176" y="752760"/>
            <a:ext cx="332073" cy="472905"/>
            <a:chOff x="1246221" y="332656"/>
            <a:chExt cx="525873" cy="748896"/>
          </a:xfrm>
        </p:grpSpPr>
        <p:sp>
          <p:nvSpPr>
            <p:cNvPr id="46" name="円/楕円 45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/>
          <p:cNvSpPr txBox="1"/>
          <p:nvPr/>
        </p:nvSpPr>
        <p:spPr>
          <a:xfrm>
            <a:off x="4358695" y="1164594"/>
            <a:ext cx="81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Modeler</a:t>
            </a:r>
            <a:endParaRPr kumimoji="1" lang="ja-JP" altLang="en-US" sz="1200"/>
          </a:p>
        </p:txBody>
      </p:sp>
      <p:grpSp>
        <p:nvGrpSpPr>
          <p:cNvPr id="59" name="図形グループ 58"/>
          <p:cNvGrpSpPr/>
          <p:nvPr/>
        </p:nvGrpSpPr>
        <p:grpSpPr>
          <a:xfrm>
            <a:off x="7099194" y="751422"/>
            <a:ext cx="332073" cy="472905"/>
            <a:chOff x="1246221" y="332656"/>
            <a:chExt cx="525873" cy="748896"/>
          </a:xfrm>
        </p:grpSpPr>
        <p:sp>
          <p:nvSpPr>
            <p:cNvPr id="60" name="円/楕円 59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テキスト ボックス 64"/>
          <p:cNvSpPr txBox="1"/>
          <p:nvPr/>
        </p:nvSpPr>
        <p:spPr>
          <a:xfrm>
            <a:off x="6911713" y="1163256"/>
            <a:ext cx="81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Deployer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76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LTR</a:t>
            </a:r>
            <a:r>
              <a:rPr kumimoji="1" lang="en-US" altLang="ja-JP" dirty="0" smtClean="0"/>
              <a:t>: Architecture Overview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629392" y="2570455"/>
            <a:ext cx="8063346" cy="212701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1008177" y="1652795"/>
            <a:ext cx="1218467" cy="619231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List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evaluation</a:t>
            </a:r>
          </a:p>
        </p:txBody>
      </p:sp>
      <p:cxnSp>
        <p:nvCxnSpPr>
          <p:cNvPr id="99" name="カギ線コネクタ 98"/>
          <p:cNvCxnSpPr>
            <a:stCxn id="98" idx="2"/>
            <a:endCxn id="80" idx="0"/>
          </p:cNvCxnSpPr>
          <p:nvPr/>
        </p:nvCxnSpPr>
        <p:spPr>
          <a:xfrm rot="16200000" flipH="1">
            <a:off x="1477585" y="2411852"/>
            <a:ext cx="749003" cy="4693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4143489" y="1676545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角丸四角形 108"/>
          <p:cNvSpPr/>
          <p:nvPr/>
        </p:nvSpPr>
        <p:spPr>
          <a:xfrm>
            <a:off x="876783" y="3016044"/>
            <a:ext cx="639202" cy="53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flipH="1">
            <a:off x="4287505" y="227706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790087" y="4821383"/>
            <a:ext cx="7810825" cy="101487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6" name="カギ線コネクタ 145"/>
          <p:cNvCxnSpPr>
            <a:stCxn id="75" idx="1"/>
            <a:endCxn id="109" idx="2"/>
          </p:cNvCxnSpPr>
          <p:nvPr/>
        </p:nvCxnSpPr>
        <p:spPr>
          <a:xfrm rot="5400000" flipH="1" flipV="1">
            <a:off x="885994" y="3758653"/>
            <a:ext cx="520517" cy="1002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柱 74"/>
          <p:cNvSpPr/>
          <p:nvPr/>
        </p:nvSpPr>
        <p:spPr>
          <a:xfrm>
            <a:off x="790087" y="4069042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767160" y="3021029"/>
            <a:ext cx="639202" cy="505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635462" y="3009153"/>
            <a:ext cx="1259644" cy="53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520711" y="3021029"/>
            <a:ext cx="1256588" cy="505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71643" y="3021029"/>
            <a:ext cx="1352475" cy="5037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and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creation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1060438" y="2245891"/>
            <a:ext cx="1444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</a:p>
        </p:txBody>
      </p:sp>
      <p:cxnSp>
        <p:nvCxnSpPr>
          <p:cNvPr id="157" name="カギ線コネクタ 156"/>
          <p:cNvCxnSpPr>
            <a:stCxn id="80" idx="3"/>
            <a:endCxn id="82" idx="1"/>
          </p:cNvCxnSpPr>
          <p:nvPr/>
        </p:nvCxnSpPr>
        <p:spPr>
          <a:xfrm>
            <a:off x="2406362" y="3273990"/>
            <a:ext cx="229100" cy="14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2442090" y="4234917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earch</a:t>
            </a: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3053447" y="4234877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</a:p>
        </p:txBody>
      </p:sp>
      <p:sp>
        <p:nvSpPr>
          <p:cNvPr id="162" name="円柱 161"/>
          <p:cNvSpPr/>
          <p:nvPr/>
        </p:nvSpPr>
        <p:spPr>
          <a:xfrm>
            <a:off x="1610916" y="4080681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カギ線コネクタ 162"/>
          <p:cNvCxnSpPr>
            <a:stCxn id="162" idx="1"/>
          </p:cNvCxnSpPr>
          <p:nvPr/>
        </p:nvCxnSpPr>
        <p:spPr>
          <a:xfrm rot="5400000" flipH="1" flipV="1">
            <a:off x="1750147" y="3708440"/>
            <a:ext cx="539045" cy="205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2222984" y="1588070"/>
            <a:ext cx="897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a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b</a:t>
            </a: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65" name="円柱 164"/>
          <p:cNvSpPr/>
          <p:nvPr/>
        </p:nvSpPr>
        <p:spPr>
          <a:xfrm>
            <a:off x="3649484" y="4110936"/>
            <a:ext cx="881504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7" name="カギ線コネクタ 166"/>
          <p:cNvCxnSpPr>
            <a:stCxn id="165" idx="1"/>
            <a:endCxn id="82" idx="2"/>
          </p:cNvCxnSpPr>
          <p:nvPr/>
        </p:nvCxnSpPr>
        <p:spPr>
          <a:xfrm rot="16200000" flipV="1">
            <a:off x="3393109" y="3413809"/>
            <a:ext cx="569302" cy="8249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カギ線コネクタ 167"/>
          <p:cNvCxnSpPr>
            <a:stCxn id="82" idx="3"/>
            <a:endCxn id="83" idx="1"/>
          </p:cNvCxnSpPr>
          <p:nvPr/>
        </p:nvCxnSpPr>
        <p:spPr>
          <a:xfrm flipV="1">
            <a:off x="3895106" y="3273990"/>
            <a:ext cx="625605" cy="14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3771209" y="257045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NLP4L-LTR </a:t>
            </a: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3322560" y="3589160"/>
            <a:ext cx="2302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result 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 save annotation</a:t>
            </a:r>
          </a:p>
        </p:txBody>
      </p:sp>
      <p:sp>
        <p:nvSpPr>
          <p:cNvPr id="171" name="角丸四角形 170"/>
          <p:cNvSpPr/>
          <p:nvPr/>
        </p:nvSpPr>
        <p:spPr>
          <a:xfrm>
            <a:off x="4053534" y="4957232"/>
            <a:ext cx="1571945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 Feature extraction module</a:t>
            </a:r>
          </a:p>
        </p:txBody>
      </p:sp>
      <p:sp>
        <p:nvSpPr>
          <p:cNvPr id="172" name="角丸四角形 171"/>
          <p:cNvSpPr/>
          <p:nvPr/>
        </p:nvSpPr>
        <p:spPr>
          <a:xfrm>
            <a:off x="5932409" y="5294026"/>
            <a:ext cx="1571945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 </a:t>
            </a:r>
            <a:r>
              <a:rPr kumimoji="1"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module</a:t>
            </a:r>
          </a:p>
        </p:txBody>
      </p:sp>
      <p:grpSp>
        <p:nvGrpSpPr>
          <p:cNvPr id="239" name="グループ化 238"/>
          <p:cNvGrpSpPr/>
          <p:nvPr/>
        </p:nvGrpSpPr>
        <p:grpSpPr>
          <a:xfrm>
            <a:off x="2928483" y="3521339"/>
            <a:ext cx="191538" cy="1511985"/>
            <a:chOff x="2928483" y="3526950"/>
            <a:chExt cx="191538" cy="1426864"/>
          </a:xfrm>
        </p:grpSpPr>
        <p:cxnSp>
          <p:nvCxnSpPr>
            <p:cNvPr id="158" name="カギ線コネクタ 157"/>
            <p:cNvCxnSpPr/>
            <p:nvPr/>
          </p:nvCxnSpPr>
          <p:spPr>
            <a:xfrm rot="5400000">
              <a:off x="2224356" y="4245761"/>
              <a:ext cx="1408256" cy="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カギ線コネクタ 158"/>
            <p:cNvCxnSpPr/>
            <p:nvPr/>
          </p:nvCxnSpPr>
          <p:spPr>
            <a:xfrm rot="5400000">
              <a:off x="2406046" y="4238419"/>
              <a:ext cx="1422940" cy="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2928483" y="4953814"/>
              <a:ext cx="191538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カギ線コネクタ 189"/>
          <p:cNvCxnSpPr>
            <a:stCxn id="83" idx="3"/>
            <a:endCxn id="84" idx="1"/>
          </p:cNvCxnSpPr>
          <p:nvPr/>
        </p:nvCxnSpPr>
        <p:spPr>
          <a:xfrm flipV="1">
            <a:off x="5777299" y="3272902"/>
            <a:ext cx="394344" cy="10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/>
          <p:cNvCxnSpPr/>
          <p:nvPr/>
        </p:nvCxnSpPr>
        <p:spPr>
          <a:xfrm rot="5400000">
            <a:off x="4030178" y="4253103"/>
            <a:ext cx="1408256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カギ線コネクタ 201"/>
          <p:cNvCxnSpPr/>
          <p:nvPr/>
        </p:nvCxnSpPr>
        <p:spPr>
          <a:xfrm rot="5400000">
            <a:off x="4211868" y="4245761"/>
            <a:ext cx="1422940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>
            <a:off x="4734305" y="4957232"/>
            <a:ext cx="191538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円柱 209"/>
          <p:cNvSpPr/>
          <p:nvPr/>
        </p:nvSpPr>
        <p:spPr>
          <a:xfrm>
            <a:off x="5276385" y="4118087"/>
            <a:ext cx="881504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eature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1" name="カギ線コネクタ 210"/>
          <p:cNvCxnSpPr>
            <a:stCxn id="210" idx="1"/>
          </p:cNvCxnSpPr>
          <p:nvPr/>
        </p:nvCxnSpPr>
        <p:spPr>
          <a:xfrm rot="16200000" flipV="1">
            <a:off x="5194412" y="3595362"/>
            <a:ext cx="604699" cy="440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円柱 212"/>
          <p:cNvSpPr/>
          <p:nvPr/>
        </p:nvSpPr>
        <p:spPr>
          <a:xfrm>
            <a:off x="6425371" y="4109619"/>
            <a:ext cx="881504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4" name="カギ線コネクタ 213"/>
          <p:cNvCxnSpPr>
            <a:stCxn id="213" idx="1"/>
          </p:cNvCxnSpPr>
          <p:nvPr/>
        </p:nvCxnSpPr>
        <p:spPr>
          <a:xfrm rot="16200000" flipV="1">
            <a:off x="6426813" y="3670309"/>
            <a:ext cx="560643" cy="3179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カギ線コネクタ 218"/>
          <p:cNvCxnSpPr/>
          <p:nvPr/>
        </p:nvCxnSpPr>
        <p:spPr>
          <a:xfrm rot="16200000" flipV="1">
            <a:off x="6947241" y="4009723"/>
            <a:ext cx="1408256" cy="472077"/>
          </a:xfrm>
          <a:prstGeom prst="bentConnector3">
            <a:avLst>
              <a:gd name="adj1" fmla="val 7276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柱 222"/>
          <p:cNvSpPr/>
          <p:nvPr/>
        </p:nvSpPr>
        <p:spPr>
          <a:xfrm>
            <a:off x="7630993" y="4938243"/>
            <a:ext cx="551106" cy="400754"/>
          </a:xfrm>
          <a:prstGeom prst="can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7415330" y="3669951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</a:p>
        </p:txBody>
      </p:sp>
      <p:cxnSp>
        <p:nvCxnSpPr>
          <p:cNvPr id="228" name="カギ線コネクタ 227"/>
          <p:cNvCxnSpPr>
            <a:stCxn id="172" idx="3"/>
            <a:endCxn id="223" idx="3"/>
          </p:cNvCxnSpPr>
          <p:nvPr/>
        </p:nvCxnSpPr>
        <p:spPr>
          <a:xfrm flipV="1">
            <a:off x="7504354" y="5338997"/>
            <a:ext cx="402192" cy="15892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/>
          <p:cNvSpPr txBox="1"/>
          <p:nvPr/>
        </p:nvSpPr>
        <p:spPr>
          <a:xfrm>
            <a:off x="1923645" y="5028789"/>
            <a:ext cx="199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4719251" y="3796909"/>
            <a:ext cx="2302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</p:txBody>
      </p:sp>
      <p:cxnSp>
        <p:nvCxnSpPr>
          <p:cNvPr id="240" name="カギ線コネクタ 239"/>
          <p:cNvCxnSpPr>
            <a:stCxn id="232" idx="2"/>
            <a:endCxn id="172" idx="1"/>
          </p:cNvCxnSpPr>
          <p:nvPr/>
        </p:nvCxnSpPr>
        <p:spPr>
          <a:xfrm rot="16200000" flipH="1">
            <a:off x="4361452" y="3926962"/>
            <a:ext cx="130576" cy="3011338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/>
          <p:cNvSpPr txBox="1"/>
          <p:nvPr/>
        </p:nvSpPr>
        <p:spPr>
          <a:xfrm>
            <a:off x="2889267" y="5441403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5697625" y="5017853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NLP4L-SOLR</a:t>
            </a:r>
          </a:p>
        </p:txBody>
      </p:sp>
    </p:spTree>
    <p:extLst>
      <p:ext uri="{BB962C8B-B14F-4D97-AF65-F5344CB8AC3E}">
        <p14:creationId xmlns:p14="http://schemas.microsoft.com/office/powerpoint/2010/main" val="24517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PRank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39994" y="1351017"/>
            <a:ext cx="897781" cy="3386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for evaluation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25523" y="1351018"/>
            <a:ext cx="1179297" cy="3921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 result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19452" y="1689672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33923" y="1985318"/>
            <a:ext cx="897781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19452" y="1981356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63835" y="3942606"/>
            <a:ext cx="1584788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PRank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 and create model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4385639" y="5094514"/>
            <a:ext cx="1776241" cy="1581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{ 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type: prank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name: TF   weight: 7.5 },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2.5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[ 20 , 35, 70, 250 ]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84" name="下矢印 83"/>
          <p:cNvSpPr/>
          <p:nvPr/>
        </p:nvSpPr>
        <p:spPr>
          <a:xfrm>
            <a:off x="3508164" y="4806482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292773" y="1351018"/>
            <a:ext cx="881537" cy="36382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294888" y="1689892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294888" y="198157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★★★★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33922" y="2273259"/>
            <a:ext cx="897781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119451" y="2269297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2294887" y="226951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117338" y="2558942"/>
            <a:ext cx="1179297" cy="2919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#06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31809" y="2845063"/>
            <a:ext cx="897781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1117338" y="2850845"/>
            <a:ext cx="1179297" cy="281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292774" y="2559162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292774" y="285084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31808" y="3133004"/>
            <a:ext cx="897781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117337" y="3129042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292773" y="3129042"/>
            <a:ext cx="875561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3165060" y="1351018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Features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3167176" y="1689672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TF:20  IDF:3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3167176" y="198135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TF:30  IDF:3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3167175" y="2269297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TF:25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IDF:3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3165062" y="2558942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TF:30  IDF:2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3165062" y="2850626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TF:20  IDF:2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3165061" y="3129042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TF:10  IDF:2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233924" y="1689672"/>
            <a:ext cx="897780" cy="869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31809" y="2562904"/>
            <a:ext cx="897781" cy="857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b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5273477" y="1351017"/>
            <a:ext cx="881537" cy="36382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5275592" y="1689891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5275592" y="1981575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5275591" y="226951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5273478" y="2559161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5273478" y="2850845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273477" y="3129041"/>
            <a:ext cx="875561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6145764" y="1351017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(points)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 IDF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6147880" y="1689671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  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6147880" y="1981355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6147879" y="226929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25  3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6145766" y="2558941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145766" y="2850625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20  2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6145765" y="3129041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524499" y="2124307"/>
            <a:ext cx="575373" cy="434634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メモ 8"/>
          <p:cNvSpPr/>
          <p:nvPr/>
        </p:nvSpPr>
        <p:spPr>
          <a:xfrm>
            <a:off x="3476565" y="5258355"/>
            <a:ext cx="709261" cy="56098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PRank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コネクタ 10"/>
          <p:cNvCxnSpPr>
            <a:stCxn id="9" idx="3"/>
          </p:cNvCxnSpPr>
          <p:nvPr/>
        </p:nvCxnSpPr>
        <p:spPr>
          <a:xfrm flipV="1">
            <a:off x="4185826" y="5515565"/>
            <a:ext cx="190563" cy="232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>
            <a:off x="4812185" y="3526971"/>
            <a:ext cx="1221314" cy="783769"/>
          </a:xfrm>
          <a:prstGeom prst="bentArrow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68397" y="4101797"/>
            <a:ext cx="259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PRank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(Perceptron Ranking)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Pointwise approach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968793" y="5885495"/>
            <a:ext cx="223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 are used to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717420" y="4348154"/>
            <a:ext cx="2595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188828" y="3420912"/>
            <a:ext cx="1696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points data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RankingSVM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148945" y="1322442"/>
            <a:ext cx="769755" cy="3386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for evaluation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6449" y="1322443"/>
            <a:ext cx="918898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 result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900378" y="1689672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42874" y="1985318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900378" y="1981356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63835" y="4104531"/>
            <a:ext cx="1584788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RankingSVM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 and create model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4385639" y="5256440"/>
            <a:ext cx="1776241" cy="1249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{ 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linearWeight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name: F1  weight: 0.30 },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F2  weight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0.15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84" name="下矢印 83"/>
          <p:cNvSpPr/>
          <p:nvPr/>
        </p:nvSpPr>
        <p:spPr>
          <a:xfrm>
            <a:off x="3508164" y="4968407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797473" y="1322443"/>
            <a:ext cx="881537" cy="33865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799588" y="1689892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99588" y="198157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★★★★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42873" y="2273259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900377" y="2269297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799587" y="226951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898264" y="2587517"/>
            <a:ext cx="918898" cy="2919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#06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140760" y="2873638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898264" y="2879420"/>
            <a:ext cx="918898" cy="281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1797474" y="258773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797474" y="2879421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140759" y="3161579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898263" y="3157617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1797473" y="3157617"/>
            <a:ext cx="875561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669760" y="1322443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Features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671876" y="1689672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(F1):20  (F2):3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671876" y="198135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(F1):30  (F2):7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671875" y="2269297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(F1):25  (F2):3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669762" y="2587517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(F1):30  (F2):2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2669762" y="2879201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(F1):60  (F2):5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2669761" y="3157617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(F2):10  (F2):2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2875" y="1689672"/>
            <a:ext cx="769754" cy="869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40760" y="2591479"/>
            <a:ext cx="769755" cy="857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b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4444802" y="1322442"/>
            <a:ext cx="547897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4446917" y="1689891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4446917" y="1981575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4446916" y="2269516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4444803" y="2587736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4444803" y="2879420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4444802" y="3157616"/>
            <a:ext cx="544183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4993239" y="1322442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(points)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F1  F2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995355" y="1689671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 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4995355" y="1981355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30 7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4995354" y="226929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4993241" y="2587516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4993241" y="2879200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4993240" y="3157616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983510" y="2124307"/>
            <a:ext cx="287687" cy="434634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メモ 8"/>
          <p:cNvSpPr/>
          <p:nvPr/>
        </p:nvSpPr>
        <p:spPr>
          <a:xfrm>
            <a:off x="3476565" y="5353050"/>
            <a:ext cx="709261" cy="62821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RankingSVM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コネクタ 10"/>
          <p:cNvCxnSpPr>
            <a:stCxn id="9" idx="3"/>
          </p:cNvCxnSpPr>
          <p:nvPr/>
        </p:nvCxnSpPr>
        <p:spPr>
          <a:xfrm>
            <a:off x="4185826" y="5667158"/>
            <a:ext cx="190563" cy="103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>
            <a:off x="4995354" y="3942607"/>
            <a:ext cx="2330689" cy="634175"/>
          </a:xfrm>
          <a:prstGeom prst="bentArrow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872147" y="4263722"/>
            <a:ext cx="203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SVM (Apache Spark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MLLib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Pseudo Pairwise approach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968793" y="6047420"/>
            <a:ext cx="223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 are used to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693670" y="4605329"/>
            <a:ext cx="2595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269624" y="3446548"/>
            <a:ext cx="249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pairs (combinations)  are</a:t>
            </a:r>
          </a:p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converted to pseudo pairwise data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87952" y="1322442"/>
            <a:ext cx="547897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790067" y="1991100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790066" y="2279041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ja-JP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787953" y="2597261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787953" y="2888945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787952" y="3167141"/>
            <a:ext cx="544183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7336389" y="1322442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(points)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F1  F2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338505" y="1990880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5   4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338504" y="2278821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5   0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7336391" y="2597041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7336391" y="2888725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336390" y="3167141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790067" y="1695825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338505" y="1695605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右矢印 87"/>
          <p:cNvSpPr/>
          <p:nvPr/>
        </p:nvSpPr>
        <p:spPr>
          <a:xfrm>
            <a:off x="6369452" y="2438627"/>
            <a:ext cx="143844" cy="240627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744987" y="3458824"/>
            <a:ext cx="1696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Pointwise data   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　⇒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曲線コネクタ 15"/>
          <p:cNvCxnSpPr>
            <a:stCxn id="123" idx="3"/>
            <a:endCxn id="124" idx="3"/>
          </p:cNvCxnSpPr>
          <p:nvPr/>
        </p:nvCxnSpPr>
        <p:spPr>
          <a:xfrm>
            <a:off x="6171198" y="1835513"/>
            <a:ext cx="12700" cy="291684"/>
          </a:xfrm>
          <a:prstGeom prst="curvedConnector3">
            <a:avLst>
              <a:gd name="adj1" fmla="val 114545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線コネクタ 82"/>
          <p:cNvCxnSpPr/>
          <p:nvPr/>
        </p:nvCxnSpPr>
        <p:spPr>
          <a:xfrm>
            <a:off x="6183898" y="2193551"/>
            <a:ext cx="12700" cy="291684"/>
          </a:xfrm>
          <a:prstGeom prst="curvedConnector3">
            <a:avLst>
              <a:gd name="adj1" fmla="val 86493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endCxn id="86" idx="1"/>
          </p:cNvCxnSpPr>
          <p:nvPr/>
        </p:nvCxnSpPr>
        <p:spPr>
          <a:xfrm flipV="1">
            <a:off x="6298085" y="1841667"/>
            <a:ext cx="491982" cy="13990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曲線コネクタ 93"/>
          <p:cNvCxnSpPr>
            <a:endCxn id="61" idx="1"/>
          </p:cNvCxnSpPr>
          <p:nvPr/>
        </p:nvCxnSpPr>
        <p:spPr>
          <a:xfrm flipV="1">
            <a:off x="6310732" y="2136942"/>
            <a:ext cx="479335" cy="2046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/>
          <p:cNvCxnSpPr/>
          <p:nvPr/>
        </p:nvCxnSpPr>
        <p:spPr>
          <a:xfrm flipH="1">
            <a:off x="6160697" y="1766481"/>
            <a:ext cx="1" cy="579625"/>
          </a:xfrm>
          <a:prstGeom prst="curvedConnector3">
            <a:avLst>
              <a:gd name="adj1" fmla="val -2286000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線コネクタ 128"/>
          <p:cNvCxnSpPr/>
          <p:nvPr/>
        </p:nvCxnSpPr>
        <p:spPr>
          <a:xfrm>
            <a:off x="6386170" y="2124307"/>
            <a:ext cx="416544" cy="290526"/>
          </a:xfrm>
          <a:prstGeom prst="curvedConnector3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線コネクタ 133"/>
          <p:cNvCxnSpPr/>
          <p:nvPr/>
        </p:nvCxnSpPr>
        <p:spPr>
          <a:xfrm>
            <a:off x="6169983" y="2697468"/>
            <a:ext cx="12700" cy="291684"/>
          </a:xfrm>
          <a:prstGeom prst="curvedConnector3">
            <a:avLst>
              <a:gd name="adj1" fmla="val 114545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曲線コネクタ 134"/>
          <p:cNvCxnSpPr/>
          <p:nvPr/>
        </p:nvCxnSpPr>
        <p:spPr>
          <a:xfrm>
            <a:off x="6182683" y="3055506"/>
            <a:ext cx="12700" cy="291684"/>
          </a:xfrm>
          <a:prstGeom prst="curvedConnector3">
            <a:avLst>
              <a:gd name="adj1" fmla="val 86493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線コネクタ 135"/>
          <p:cNvCxnSpPr/>
          <p:nvPr/>
        </p:nvCxnSpPr>
        <p:spPr>
          <a:xfrm flipV="1">
            <a:off x="6296870" y="2703622"/>
            <a:ext cx="491982" cy="13990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曲線コネクタ 136"/>
          <p:cNvCxnSpPr/>
          <p:nvPr/>
        </p:nvCxnSpPr>
        <p:spPr>
          <a:xfrm flipV="1">
            <a:off x="6309517" y="2998897"/>
            <a:ext cx="479335" cy="2046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曲線コネクタ 137"/>
          <p:cNvCxnSpPr/>
          <p:nvPr/>
        </p:nvCxnSpPr>
        <p:spPr>
          <a:xfrm flipH="1">
            <a:off x="6159482" y="2628436"/>
            <a:ext cx="1" cy="579625"/>
          </a:xfrm>
          <a:prstGeom prst="curvedConnector3">
            <a:avLst>
              <a:gd name="adj1" fmla="val -2286000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曲線コネクタ 138"/>
          <p:cNvCxnSpPr/>
          <p:nvPr/>
        </p:nvCxnSpPr>
        <p:spPr>
          <a:xfrm>
            <a:off x="6384955" y="2986262"/>
            <a:ext cx="416544" cy="290526"/>
          </a:xfrm>
          <a:prstGeom prst="curvedConnector3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Deployer</a:t>
            </a:r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37506" y="1829781"/>
            <a:ext cx="1373015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Trainer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and create model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75431" y="3650826"/>
            <a:ext cx="1621525" cy="958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{ 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name: xx  weight: xxx },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{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  weight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84" name="下矢印 83"/>
          <p:cNvSpPr/>
          <p:nvPr/>
        </p:nvSpPr>
        <p:spPr>
          <a:xfrm>
            <a:off x="943115" y="2693657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メモ 8"/>
          <p:cNvSpPr/>
          <p:nvPr/>
        </p:nvSpPr>
        <p:spPr>
          <a:xfrm>
            <a:off x="901260" y="3120918"/>
            <a:ext cx="709261" cy="62821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コネクタ 10"/>
          <p:cNvCxnSpPr>
            <a:endCxn id="81" idx="0"/>
          </p:cNvCxnSpPr>
          <p:nvPr/>
        </p:nvCxnSpPr>
        <p:spPr>
          <a:xfrm>
            <a:off x="1506335" y="3542926"/>
            <a:ext cx="979859" cy="1079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7024086" y="2831766"/>
            <a:ext cx="1858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 are used to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右矢印 74"/>
          <p:cNvSpPr/>
          <p:nvPr/>
        </p:nvSpPr>
        <p:spPr>
          <a:xfrm>
            <a:off x="2244436" y="3241963"/>
            <a:ext cx="3206338" cy="301435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5023262" y="1607553"/>
            <a:ext cx="3669477" cy="122421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メモ 84"/>
          <p:cNvSpPr/>
          <p:nvPr/>
        </p:nvSpPr>
        <p:spPr>
          <a:xfrm>
            <a:off x="5738134" y="3135522"/>
            <a:ext cx="709261" cy="62821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7369323" y="2219660"/>
            <a:ext cx="1174747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 </a:t>
            </a:r>
            <a:r>
              <a:rPr kumimoji="1"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module</a:t>
            </a:r>
          </a:p>
        </p:txBody>
      </p:sp>
      <p:sp>
        <p:nvSpPr>
          <p:cNvPr id="91" name="角丸四角形 90"/>
          <p:cNvSpPr/>
          <p:nvPr/>
        </p:nvSpPr>
        <p:spPr>
          <a:xfrm>
            <a:off x="5272648" y="2229498"/>
            <a:ext cx="1174747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fileReceiver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2410698" y="1829780"/>
            <a:ext cx="2078182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HttpFileTransfer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Deployer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 model</a:t>
            </a:r>
          </a:p>
        </p:txBody>
      </p:sp>
      <p:cxnSp>
        <p:nvCxnSpPr>
          <p:cNvPr id="15" name="カギ線コネクタ 14"/>
          <p:cNvCxnSpPr>
            <a:stCxn id="92" idx="3"/>
            <a:endCxn id="91" idx="1"/>
          </p:cNvCxnSpPr>
          <p:nvPr/>
        </p:nvCxnSpPr>
        <p:spPr>
          <a:xfrm>
            <a:off x="4488880" y="2197916"/>
            <a:ext cx="783768" cy="235475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91" idx="2"/>
            <a:endCxn id="85" idx="0"/>
          </p:cNvCxnSpPr>
          <p:nvPr/>
        </p:nvCxnSpPr>
        <p:spPr>
          <a:xfrm rot="16200000" flipH="1">
            <a:off x="5727274" y="2770030"/>
            <a:ext cx="498239" cy="23274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85" idx="3"/>
            <a:endCxn id="90" idx="2"/>
          </p:cNvCxnSpPr>
          <p:nvPr/>
        </p:nvCxnSpPr>
        <p:spPr>
          <a:xfrm flipV="1">
            <a:off x="6447395" y="2627445"/>
            <a:ext cx="1509302" cy="822185"/>
          </a:xfrm>
          <a:prstGeom prst="bentConnector2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" idx="3"/>
            <a:endCxn id="92" idx="1"/>
          </p:cNvCxnSpPr>
          <p:nvPr/>
        </p:nvCxnSpPr>
        <p:spPr>
          <a:xfrm flipV="1">
            <a:off x="1610521" y="2197916"/>
            <a:ext cx="800177" cy="123711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1996264" y="2747901"/>
            <a:ext cx="223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 data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Dev trainer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48945" y="1322442"/>
            <a:ext cx="769755" cy="3386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for evaluation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06449" y="1322443"/>
            <a:ext cx="918898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 result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00378" y="1689672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42874" y="1985318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900378" y="1981356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313210" y="4104531"/>
            <a:ext cx="1584788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Pointwise</a:t>
            </a:r>
          </a:p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Trainer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下矢印 73"/>
          <p:cNvSpPr/>
          <p:nvPr/>
        </p:nvSpPr>
        <p:spPr>
          <a:xfrm rot="-1200000">
            <a:off x="4066289" y="4992157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797473" y="1322443"/>
            <a:ext cx="881537" cy="33865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799588" y="1689892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799588" y="1981576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★★★★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42873" y="2273259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900377" y="2269297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799587" y="226951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98264" y="2587517"/>
            <a:ext cx="918898" cy="2919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#06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140760" y="2873638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898264" y="2879420"/>
            <a:ext cx="918898" cy="281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#02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797474" y="2587737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1797474" y="2879421"/>
            <a:ext cx="875561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800" dirty="0" smtClean="0">
                <a:solidFill>
                  <a:srgbClr val="FF0000"/>
                </a:solidFill>
              </a:rPr>
              <a:t>★★★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</a:t>
            </a:r>
            <a:r>
              <a:rPr lang="ja-JP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☆</a:t>
            </a:r>
            <a:endParaRPr lang="ja-JP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40759" y="3161579"/>
            <a:ext cx="769755" cy="287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898263" y="3157617"/>
            <a:ext cx="918898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#05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797473" y="3157617"/>
            <a:ext cx="875561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★</a:t>
            </a:r>
            <a:r>
              <a:rPr lang="ja-JP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☆☆☆☆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2669760" y="1322443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Features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2671876" y="1689672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(F1):20  (F2):3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2671876" y="198135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(F1):30  (F2):7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2671875" y="2269297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(F1):25  (F2):3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2669762" y="2587517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(F1):30  (F2):2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2669762" y="2879201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(F1):60  (F2):5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2669761" y="3157617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(F2):10  (F2):2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142875" y="1689672"/>
            <a:ext cx="769754" cy="869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140760" y="2591479"/>
            <a:ext cx="769755" cy="857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uery b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4444802" y="1322442"/>
            <a:ext cx="547897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4446917" y="1689891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4446917" y="1981575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4446916" y="2269516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4444803" y="2587736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4444803" y="2879420"/>
            <a:ext cx="54418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4444802" y="3157616"/>
            <a:ext cx="544183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4993239" y="1322442"/>
            <a:ext cx="1177959" cy="3386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(points)</a:t>
            </a:r>
          </a:p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F1  F2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4995355" y="1689671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 3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4995355" y="1981355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30 7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4995354" y="2269296"/>
            <a:ext cx="117584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4993241" y="2587516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30 2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4993241" y="2879200"/>
            <a:ext cx="1179297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4993240" y="3157616"/>
            <a:ext cx="1179297" cy="291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0 3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右矢印 149"/>
          <p:cNvSpPr/>
          <p:nvPr/>
        </p:nvSpPr>
        <p:spPr>
          <a:xfrm>
            <a:off x="3983510" y="2124307"/>
            <a:ext cx="287687" cy="434634"/>
          </a:xfrm>
          <a:prstGeom prst="rightArrow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628860" y="4263722"/>
            <a:ext cx="253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supervised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data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Model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5268099" y="4114543"/>
            <a:ext cx="1584788" cy="7362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PseudoPairwise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Trainer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下矢印 186"/>
          <p:cNvSpPr/>
          <p:nvPr/>
        </p:nvSpPr>
        <p:spPr>
          <a:xfrm rot="-1200000">
            <a:off x="5244646" y="3721498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下矢印 187"/>
          <p:cNvSpPr/>
          <p:nvPr/>
        </p:nvSpPr>
        <p:spPr>
          <a:xfrm rot="1200000">
            <a:off x="5330318" y="4992157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メモ 188"/>
          <p:cNvSpPr/>
          <p:nvPr/>
        </p:nvSpPr>
        <p:spPr>
          <a:xfrm>
            <a:off x="4617634" y="5376800"/>
            <a:ext cx="709261" cy="628215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(text)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" name="下矢印 189"/>
          <p:cNvSpPr/>
          <p:nvPr/>
        </p:nvSpPr>
        <p:spPr>
          <a:xfrm rot="1200000">
            <a:off x="4129250" y="3721498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982680" y="3609006"/>
            <a:ext cx="249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pairs (combinations)  are</a:t>
            </a:r>
          </a:p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converted to pseudo pairwise data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752</Words>
  <Application>Microsoft Office PowerPoint</Application>
  <PresentationFormat>画面に合わせる (4:3)</PresentationFormat>
  <Paragraphs>261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PowerPoint プレゼンテーション</vt:lpstr>
      <vt:lpstr>LTR: Architecture Overview</vt:lpstr>
      <vt:lpstr>PRank</vt:lpstr>
      <vt:lpstr>RankingSVM</vt:lpstr>
      <vt:lpstr>Deployer</vt:lpstr>
      <vt:lpstr>Dev trainer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47</cp:revision>
  <dcterms:created xsi:type="dcterms:W3CDTF">2016-08-15T11:05:27Z</dcterms:created>
  <dcterms:modified xsi:type="dcterms:W3CDTF">2016-11-24T10:08:57Z</dcterms:modified>
</cp:coreProperties>
</file>