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>
        <p:scale>
          <a:sx n="140" d="100"/>
          <a:sy n="140" d="100"/>
        </p:scale>
        <p:origin x="84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/>
          <p:cNvSpPr/>
          <p:nvPr/>
        </p:nvSpPr>
        <p:spPr>
          <a:xfrm>
            <a:off x="1612030" y="1631704"/>
            <a:ext cx="7193158" cy="142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NLP4L-LTR</a:t>
            </a:r>
          </a:p>
        </p:txBody>
      </p:sp>
      <p:sp>
        <p:nvSpPr>
          <p:cNvPr id="6" name="Shape 67"/>
          <p:cNvSpPr/>
          <p:nvPr/>
        </p:nvSpPr>
        <p:spPr>
          <a:xfrm>
            <a:off x="171870" y="2563754"/>
            <a:ext cx="1223100" cy="724134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Query for evaluation</a:t>
            </a:r>
          </a:p>
        </p:txBody>
      </p:sp>
      <p:sp>
        <p:nvSpPr>
          <p:cNvPr id="7" name="Shape 68"/>
          <p:cNvSpPr/>
          <p:nvPr/>
        </p:nvSpPr>
        <p:spPr>
          <a:xfrm>
            <a:off x="1619672" y="4365104"/>
            <a:ext cx="7193157" cy="108302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Solr /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ja"/>
              <a:t>Elasticsearch</a:t>
            </a:r>
          </a:p>
        </p:txBody>
      </p:sp>
      <p:sp>
        <p:nvSpPr>
          <p:cNvPr id="8" name="Shape 69"/>
          <p:cNvSpPr/>
          <p:nvPr/>
        </p:nvSpPr>
        <p:spPr>
          <a:xfrm>
            <a:off x="7084638" y="2906679"/>
            <a:ext cx="357900" cy="1596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0"/>
          <p:cNvSpPr txBox="1"/>
          <p:nvPr/>
        </p:nvSpPr>
        <p:spPr>
          <a:xfrm>
            <a:off x="6592987" y="3391454"/>
            <a:ext cx="1355747" cy="4004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Mode</a:t>
            </a:r>
            <a:r>
              <a:rPr lang="en-US" altLang="ja"/>
              <a:t>l</a:t>
            </a:r>
            <a:r>
              <a:rPr lang="ja"/>
              <a:t> data</a:t>
            </a:r>
          </a:p>
        </p:txBody>
      </p:sp>
      <p:sp>
        <p:nvSpPr>
          <p:cNvPr id="10" name="Shape 71"/>
          <p:cNvSpPr txBox="1"/>
          <p:nvPr/>
        </p:nvSpPr>
        <p:spPr>
          <a:xfrm>
            <a:off x="6580582" y="4556128"/>
            <a:ext cx="1369395" cy="72071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LTR-Rerank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cxnSp>
        <p:nvCxnSpPr>
          <p:cNvPr id="11" name="Shape 72"/>
          <p:cNvCxnSpPr>
            <a:stCxn id="6" idx="0"/>
          </p:cNvCxnSpPr>
          <p:nvPr/>
        </p:nvCxnSpPr>
        <p:spPr>
          <a:xfrm rot="5400000" flipH="1" flipV="1">
            <a:off x="1232371" y="1944403"/>
            <a:ext cx="170400" cy="106830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73"/>
          <p:cNvSpPr/>
          <p:nvPr/>
        </p:nvSpPr>
        <p:spPr>
          <a:xfrm>
            <a:off x="1851597" y="2014779"/>
            <a:ext cx="12995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Supervise</a:t>
            </a:r>
          </a:p>
        </p:txBody>
      </p:sp>
      <p:sp>
        <p:nvSpPr>
          <p:cNvPr id="13" name="Shape 74"/>
          <p:cNvSpPr/>
          <p:nvPr/>
        </p:nvSpPr>
        <p:spPr>
          <a:xfrm rot="10800000" flipH="1">
            <a:off x="2146447" y="2866329"/>
            <a:ext cx="688800" cy="1637100"/>
          </a:xfrm>
          <a:prstGeom prst="uturnArrow">
            <a:avLst>
              <a:gd name="adj1" fmla="val 25000"/>
              <a:gd name="adj2" fmla="val 24171"/>
              <a:gd name="adj3" fmla="val 25000"/>
              <a:gd name="adj4" fmla="val 44165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5"/>
          <p:cNvSpPr txBox="1"/>
          <p:nvPr/>
        </p:nvSpPr>
        <p:spPr>
          <a:xfrm>
            <a:off x="1394970" y="3389897"/>
            <a:ext cx="1721991" cy="4020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Search result</a:t>
            </a:r>
          </a:p>
        </p:txBody>
      </p:sp>
      <p:sp>
        <p:nvSpPr>
          <p:cNvPr id="15" name="Shape 76"/>
          <p:cNvSpPr txBox="1"/>
          <p:nvPr/>
        </p:nvSpPr>
        <p:spPr>
          <a:xfrm>
            <a:off x="2980182" y="4571517"/>
            <a:ext cx="1501550" cy="705329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sp>
        <p:nvSpPr>
          <p:cNvPr id="16" name="Shape 77"/>
          <p:cNvSpPr/>
          <p:nvPr/>
        </p:nvSpPr>
        <p:spPr>
          <a:xfrm rot="10800000" flipH="1">
            <a:off x="3612122" y="2917104"/>
            <a:ext cx="357900" cy="15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78"/>
          <p:cNvSpPr txBox="1"/>
          <p:nvPr/>
        </p:nvSpPr>
        <p:spPr>
          <a:xfrm>
            <a:off x="3157845" y="3398578"/>
            <a:ext cx="1493751" cy="3933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Feature value</a:t>
            </a:r>
          </a:p>
        </p:txBody>
      </p:sp>
      <p:sp>
        <p:nvSpPr>
          <p:cNvPr id="18" name="Shape 79"/>
          <p:cNvSpPr/>
          <p:nvPr/>
        </p:nvSpPr>
        <p:spPr>
          <a:xfrm>
            <a:off x="3302997" y="2014754"/>
            <a:ext cx="13486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Feature extraction</a:t>
            </a:r>
          </a:p>
        </p:txBody>
      </p:sp>
      <p:sp>
        <p:nvSpPr>
          <p:cNvPr id="19" name="Shape 80"/>
          <p:cNvSpPr/>
          <p:nvPr/>
        </p:nvSpPr>
        <p:spPr>
          <a:xfrm>
            <a:off x="4780382" y="2014754"/>
            <a:ext cx="1730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Model creation</a:t>
            </a:r>
          </a:p>
        </p:txBody>
      </p:sp>
      <p:sp>
        <p:nvSpPr>
          <p:cNvPr id="20" name="Shape 81"/>
          <p:cNvSpPr/>
          <p:nvPr/>
        </p:nvSpPr>
        <p:spPr>
          <a:xfrm>
            <a:off x="6638650" y="2000504"/>
            <a:ext cx="1454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Model deploy</a:t>
            </a:r>
          </a:p>
        </p:txBody>
      </p:sp>
      <p:grpSp>
        <p:nvGrpSpPr>
          <p:cNvPr id="36" name="図形グループ 35"/>
          <p:cNvGrpSpPr/>
          <p:nvPr/>
        </p:nvGrpSpPr>
        <p:grpSpPr>
          <a:xfrm>
            <a:off x="2067805" y="751422"/>
            <a:ext cx="332073" cy="472905"/>
            <a:chOff x="1246221" y="332656"/>
            <a:chExt cx="525873" cy="748896"/>
          </a:xfrm>
        </p:grpSpPr>
        <p:sp>
          <p:nvSpPr>
            <p:cNvPr id="23" name="円/楕円 22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994275" y="1192068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Supervisers</a:t>
            </a:r>
            <a:endParaRPr kumimoji="1" lang="ja-JP" altLang="en-US" sz="1200"/>
          </a:p>
        </p:txBody>
      </p:sp>
      <p:grpSp>
        <p:nvGrpSpPr>
          <p:cNvPr id="38" name="図形グループ 37"/>
          <p:cNvGrpSpPr/>
          <p:nvPr/>
        </p:nvGrpSpPr>
        <p:grpSpPr>
          <a:xfrm>
            <a:off x="2452550" y="753922"/>
            <a:ext cx="332073" cy="472905"/>
            <a:chOff x="1246221" y="332656"/>
            <a:chExt cx="525873" cy="748896"/>
          </a:xfrm>
        </p:grpSpPr>
        <p:sp>
          <p:nvSpPr>
            <p:cNvPr id="39" name="円/楕円 38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546176" y="752760"/>
            <a:ext cx="332073" cy="472905"/>
            <a:chOff x="1246221" y="332656"/>
            <a:chExt cx="525873" cy="748896"/>
          </a:xfrm>
        </p:grpSpPr>
        <p:sp>
          <p:nvSpPr>
            <p:cNvPr id="46" name="円/楕円 45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/>
          <p:cNvSpPr txBox="1"/>
          <p:nvPr/>
        </p:nvSpPr>
        <p:spPr>
          <a:xfrm>
            <a:off x="4358695" y="1164594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Modeler</a:t>
            </a:r>
            <a:endParaRPr kumimoji="1" lang="ja-JP" altLang="en-US" sz="1200"/>
          </a:p>
        </p:txBody>
      </p:sp>
      <p:grpSp>
        <p:nvGrpSpPr>
          <p:cNvPr id="59" name="図形グループ 58"/>
          <p:cNvGrpSpPr/>
          <p:nvPr/>
        </p:nvGrpSpPr>
        <p:grpSpPr>
          <a:xfrm>
            <a:off x="7099194" y="751422"/>
            <a:ext cx="332073" cy="472905"/>
            <a:chOff x="1246221" y="332656"/>
            <a:chExt cx="525873" cy="748896"/>
          </a:xfrm>
        </p:grpSpPr>
        <p:sp>
          <p:nvSpPr>
            <p:cNvPr id="60" name="円/楕円 59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64"/>
          <p:cNvSpPr txBox="1"/>
          <p:nvPr/>
        </p:nvSpPr>
        <p:spPr>
          <a:xfrm>
            <a:off x="6911713" y="1163256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Deployer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76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</Words>
  <Application>Microsoft Macintosh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山本高志</cp:lastModifiedBy>
  <cp:revision>17</cp:revision>
  <dcterms:created xsi:type="dcterms:W3CDTF">2016-08-15T11:05:27Z</dcterms:created>
  <dcterms:modified xsi:type="dcterms:W3CDTF">2016-08-22T04:39:22Z</dcterms:modified>
</cp:coreProperties>
</file>