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63" r:id="rId5"/>
    <p:sldId id="257" r:id="rId6"/>
    <p:sldId id="256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38A"/>
    <a:srgbClr val="4DB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235D-D39D-4A55-9CB3-E0C402314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85F34-9B44-4EC9-97F4-4CE13584C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DB7D-AA86-49B1-AC2B-E664C2E5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4A1F-5347-46AB-B2A5-6757CCEB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0B8A-2C58-4340-B441-62C64FEE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AC11-B2B3-46FE-8BF1-03821FD8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2C047-EF0E-4A63-985D-0072A2918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51AC-FF54-40D2-919C-221CFE72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C91FF-E2D0-4908-B076-359D463D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3072-439A-4CFD-89F4-0A237FAA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6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922F8-2C1A-414A-B54B-C00B6EF5E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FC90-81B4-4331-BB16-1633553A0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DD038-A2E1-477D-8895-ACC75425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9678-2383-4207-854F-6543F7D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6CB9-CCDA-4A5C-9EDB-178E999D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66C6-4026-4277-A235-0A74AAA8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185A-A5E4-4E63-8257-5469FF97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4DC52-392F-42F7-8CA8-332B4BAB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F62D-830B-4428-9413-BFB35F8F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3BB0-8F7C-45A0-AAD4-C115EE30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8F18-23C4-44F8-9035-4750D734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FBDC-7B3E-412F-8A03-69210126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77DC-531F-48C4-9CC1-98346B1C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B385-8105-4510-97BE-2CC3C1F3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E71E-4196-44E7-9E1D-78E02C8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B15B-27E9-4532-8574-E8123AD3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2CC0-E3DC-4F14-8080-AD8C6A17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2C692-2C1B-4B8F-8621-A961BB87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0D7F-1526-4D9D-A8A9-92DAF9CC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72F77-41B8-4941-B306-05A4637A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11F7-4430-4707-A2E9-B0A6D385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3622-679A-46E5-813F-D1EEA649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EA3B-3828-4A86-ABC8-8E63C4D2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2BDF5-045B-4850-97FA-EEB3EDD5C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1B143-79CB-468D-A8F6-B6972E98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4164B-E6D6-4D35-BA7B-7171DFEB2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01BCA-3D79-41A1-A81A-0F122BAE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3F8D1-1AB6-41D6-A527-01F62CDD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272CB-172F-4CC8-BE86-A56DD5AA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8C71-6840-42EC-A37A-8DB4EFE5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6F8DC-F40F-4BA0-991B-8A1278C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6A2AC-5476-4EE0-BEE2-93130F29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F87DC-BE90-40D4-A7C9-175346A2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BF6A6-7818-40EC-8909-D85B2099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C6E5C-F823-4A36-B12F-7CDDA81E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C0DD-3932-4383-A363-B9A937CF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5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4B37-D09D-45F2-ACC0-25E22A9D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9B4C-20E6-4EC1-9354-A52C8DA33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CB77D-BF3C-4151-9630-D8277C6E5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AD73-CE74-4A5F-9C62-7B5EB757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15FFF-BD41-4CE6-A2E5-93F5E1BB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C5F73-39B8-4960-8C1B-E19736F6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EE61-6E87-4C3E-8595-42551928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EC97A-AFE1-431F-86F3-F5834BDB1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6E14D-8C34-4651-91C9-87D64E348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B5702-E0B7-4A00-90A1-12243DBE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8D19-E222-4219-A426-88C4D2EF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0D2B6-D0EF-403E-A3BE-208E386C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2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497A7-CBC7-4A93-BAA9-256D2B3A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4A88-8C2D-40C4-BFC1-9B12904C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E915-DEEB-4B09-8E54-5995DC22D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02373-BA57-4307-BE61-3CB7FB2CC2D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CEC8-AC61-4CCD-AEE9-F72F00FC5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B306-5ECB-4570-AFEC-39F5A6F47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BD3C-A0FB-43A4-8158-84F8AD1B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069F-0986-4867-B21A-D6CFE6D0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Quasr</a:t>
            </a:r>
            <a:r>
              <a:rPr lang="en-US" dirty="0"/>
              <a:t> pipeline…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3D3003-C738-441C-B2FE-0E22FA8C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75" y="1690688"/>
            <a:ext cx="70210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6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8887-08F9-4B7E-B60F-B59ACB27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869F87-FFA3-4665-822F-125B58FE8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" t="3215" r="73890" b="73021"/>
          <a:stretch/>
        </p:blipFill>
        <p:spPr bwMode="auto">
          <a:xfrm>
            <a:off x="1671268" y="2315910"/>
            <a:ext cx="1277031" cy="8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6610AF5-4952-454E-80DA-E64DAB4AA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4" t="55950" r="15224" b="22556"/>
          <a:stretch/>
        </p:blipFill>
        <p:spPr bwMode="auto">
          <a:xfrm>
            <a:off x="5205328" y="4392976"/>
            <a:ext cx="1515921" cy="8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FB9D40F-A492-4C0E-A90A-032A1C91E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5" t="5334" r="45470" b="68742"/>
          <a:stretch/>
        </p:blipFill>
        <p:spPr bwMode="auto">
          <a:xfrm>
            <a:off x="1723265" y="3569823"/>
            <a:ext cx="1225033" cy="9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530CA44-C839-4F7C-8B7C-A6B303022F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8" t="59068" r="45045" b="19545"/>
          <a:stretch/>
        </p:blipFill>
        <p:spPr bwMode="auto">
          <a:xfrm>
            <a:off x="1723265" y="4500452"/>
            <a:ext cx="1225033" cy="70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79AE139-5C40-457A-84A9-CC834BB91B76}"/>
              </a:ext>
            </a:extLst>
          </p:cNvPr>
          <p:cNvGrpSpPr/>
          <p:nvPr/>
        </p:nvGrpSpPr>
        <p:grpSpPr>
          <a:xfrm>
            <a:off x="8224962" y="4271503"/>
            <a:ext cx="1506633" cy="936247"/>
            <a:chOff x="6518842" y="4400862"/>
            <a:chExt cx="1506633" cy="9362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CBD6A9-4493-45B8-AFC3-4000080145A1}"/>
                </a:ext>
              </a:extLst>
            </p:cNvPr>
            <p:cNvSpPr/>
            <p:nvPr/>
          </p:nvSpPr>
          <p:spPr>
            <a:xfrm>
              <a:off x="6551995" y="4402954"/>
              <a:ext cx="1473480" cy="93415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87BE2A-CC08-4B4C-9E29-101954003595}"/>
                </a:ext>
              </a:extLst>
            </p:cNvPr>
            <p:cNvSpPr/>
            <p:nvPr/>
          </p:nvSpPr>
          <p:spPr>
            <a:xfrm>
              <a:off x="6602331" y="4671315"/>
              <a:ext cx="1331653" cy="5971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9A666A-6BEC-43E8-9817-46AB465A4E05}"/>
                </a:ext>
              </a:extLst>
            </p:cNvPr>
            <p:cNvSpPr txBox="1"/>
            <p:nvPr/>
          </p:nvSpPr>
          <p:spPr>
            <a:xfrm>
              <a:off x="6518842" y="4400862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DESEQ2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7860A6-A7BB-4AEF-919C-56A736D504E5}"/>
                </a:ext>
              </a:extLst>
            </p:cNvPr>
            <p:cNvSpPr txBox="1"/>
            <p:nvPr/>
          </p:nvSpPr>
          <p:spPr>
            <a:xfrm>
              <a:off x="6532348" y="4861295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2">
                      <a:lumMod val="25000"/>
                    </a:schemeClr>
                  </a:solidFill>
                </a:rPr>
                <a:t>Transformation, statistics, </a:t>
              </a:r>
            </a:p>
            <a:p>
              <a:r>
                <a:rPr lang="en-US" sz="900" b="1" dirty="0">
                  <a:solidFill>
                    <a:schemeClr val="bg2">
                      <a:lumMod val="25000"/>
                    </a:schemeClr>
                  </a:solidFill>
                </a:rPr>
                <a:t>Visualizations, Export…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E09DD4-BDCE-4119-A4D0-D2606130EDD8}"/>
                </a:ext>
              </a:extLst>
            </p:cNvPr>
            <p:cNvSpPr txBox="1"/>
            <p:nvPr/>
          </p:nvSpPr>
          <p:spPr>
            <a:xfrm>
              <a:off x="6569588" y="4641230"/>
              <a:ext cx="612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75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CFAE-B130-4744-BBEB-5C972E51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5AF18-8DB4-4E24-954B-24579993A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07" y="2221158"/>
            <a:ext cx="5530231" cy="4039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45F70-7EF4-4E04-AE0C-83F95994D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68" y="2221158"/>
            <a:ext cx="5526815" cy="40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8D9A-AD73-4F06-A9B3-3115EE9B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B60C1-6058-41F0-B4B0-FFBB81D1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59" y="2615329"/>
            <a:ext cx="3794463" cy="2771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810EA-8D7D-49CC-B343-E5B37179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331" y="2732470"/>
            <a:ext cx="3634110" cy="26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6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731B-67CE-4C1D-9544-65C0AD78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35 genes with the Highest count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7EE3-1C4A-41F9-B3D1-A53F40DD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92CC2-E019-4390-B30A-F8A9E6BB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94" y="1525135"/>
            <a:ext cx="7300100" cy="53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B45E26-7007-4EC4-BD74-0A5D0587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65" y="1286131"/>
            <a:ext cx="7627270" cy="55718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864E97-EFE6-4C2A-B147-3F1575E1E6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35 genes with the deviation from the mean</a:t>
            </a:r>
          </a:p>
        </p:txBody>
      </p:sp>
    </p:spTree>
    <p:extLst>
      <p:ext uri="{BB962C8B-B14F-4D97-AF65-F5344CB8AC3E}">
        <p14:creationId xmlns:p14="http://schemas.microsoft.com/office/powerpoint/2010/main" val="124129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A5BD2F-F8B9-49DC-B64A-2B6F52B7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37" y="1690688"/>
            <a:ext cx="7056537" cy="515493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DFA2373-8BB8-4FC8-A1B4-C905C39E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 with the highest “</a:t>
            </a:r>
            <a:r>
              <a:rPr lang="en-US" dirty="0" err="1"/>
              <a:t>padj</a:t>
            </a:r>
            <a:r>
              <a:rPr lang="en-US" dirty="0"/>
              <a:t>” value across Treatments</a:t>
            </a:r>
          </a:p>
        </p:txBody>
      </p:sp>
    </p:spTree>
    <p:extLst>
      <p:ext uri="{BB962C8B-B14F-4D97-AF65-F5344CB8AC3E}">
        <p14:creationId xmlns:p14="http://schemas.microsoft.com/office/powerpoint/2010/main" val="73803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5F14-9BE8-4027-84F7-576CA05F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0" y="-63530"/>
            <a:ext cx="10515600" cy="1325563"/>
          </a:xfrm>
        </p:spPr>
        <p:txBody>
          <a:bodyPr/>
          <a:lstStyle/>
          <a:p>
            <a:r>
              <a:rPr lang="en-US" dirty="0"/>
              <a:t>Export of Top 100 most </a:t>
            </a:r>
            <a:r>
              <a:rPr lang="en-US" dirty="0" err="1"/>
              <a:t>signigicant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F66C8-E71D-43C9-B73B-1E903CB4B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2" t="21406" r="33601" b="15806"/>
          <a:stretch/>
        </p:blipFill>
        <p:spPr>
          <a:xfrm>
            <a:off x="168093" y="1265874"/>
            <a:ext cx="6912528" cy="4305984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689CDA-CA17-4F25-99BD-4D0ABA3DE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11422"/>
              </p:ext>
            </p:extLst>
          </p:nvPr>
        </p:nvGraphicFramePr>
        <p:xfrm>
          <a:off x="7467299" y="1262033"/>
          <a:ext cx="45566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251">
                  <a:extLst>
                    <a:ext uri="{9D8B030D-6E8A-4147-A177-3AD203B41FA5}">
                      <a16:colId xmlns:a16="http://schemas.microsoft.com/office/drawing/2014/main" val="2412489503"/>
                    </a:ext>
                  </a:extLst>
                </a:gridCol>
                <a:gridCol w="3299356">
                  <a:extLst>
                    <a:ext uri="{9D8B030D-6E8A-4147-A177-3AD203B41FA5}">
                      <a16:colId xmlns:a16="http://schemas.microsoft.com/office/drawing/2014/main" val="3124576296"/>
                    </a:ext>
                  </a:extLst>
                </a:gridCol>
              </a:tblGrid>
              <a:tr h="321032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42187"/>
                  </a:ext>
                </a:extLst>
              </a:tr>
              <a:tr h="321032">
                <a:tc>
                  <a:txBody>
                    <a:bodyPr/>
                    <a:lstStyle/>
                    <a:p>
                      <a:r>
                        <a:rPr lang="en-US" dirty="0"/>
                        <a:t>AGPS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Enzyme found in </a:t>
                      </a:r>
                      <a:r>
                        <a:rPr lang="en-US" dirty="0" err="1"/>
                        <a:t>perioxsomes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66953"/>
                  </a:ext>
                </a:extLst>
              </a:tr>
              <a:tr h="321032">
                <a:tc>
                  <a:txBody>
                    <a:bodyPr/>
                    <a:lstStyle/>
                    <a:p>
                      <a:r>
                        <a:rPr lang="en-US" dirty="0"/>
                        <a:t>DOCK11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Extracellular signaling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31924"/>
                  </a:ext>
                </a:extLst>
              </a:tr>
              <a:tr h="321032">
                <a:tc>
                  <a:txBody>
                    <a:bodyPr/>
                    <a:lstStyle/>
                    <a:p>
                      <a:r>
                        <a:rPr lang="en-US" dirty="0"/>
                        <a:t>CDC42EP2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shape and motility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0230"/>
                  </a:ext>
                </a:extLst>
              </a:tr>
              <a:tr h="321032">
                <a:tc>
                  <a:txBody>
                    <a:bodyPr/>
                    <a:lstStyle/>
                    <a:p>
                      <a:r>
                        <a:rPr lang="en-US" dirty="0"/>
                        <a:t>CSF1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Hematpoietic</a:t>
                      </a:r>
                      <a:r>
                        <a:rPr lang="en-US" dirty="0"/>
                        <a:t> growth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565883"/>
                  </a:ext>
                </a:extLst>
              </a:tr>
              <a:tr h="561806">
                <a:tc>
                  <a:txBody>
                    <a:bodyPr/>
                    <a:lstStyle/>
                    <a:p>
                      <a:r>
                        <a:rPr lang="en-US" dirty="0"/>
                        <a:t>FBLN5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Promotes adhesion of endothelial cells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4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15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71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Quasr pipeline…</vt:lpstr>
      <vt:lpstr>PowerPoint Presentation</vt:lpstr>
      <vt:lpstr>PowerPoint Presentation</vt:lpstr>
      <vt:lpstr>PowerPoint Presentation</vt:lpstr>
      <vt:lpstr>Top 35 genes with the Highest count variation</vt:lpstr>
      <vt:lpstr>PowerPoint Presentation</vt:lpstr>
      <vt:lpstr>Gene with the highest “padj” value across Treatments</vt:lpstr>
      <vt:lpstr>Export of Top 100 most signigicant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jabbar campbell</dc:creator>
  <cp:lastModifiedBy>jabbar campbell</cp:lastModifiedBy>
  <cp:revision>14</cp:revision>
  <dcterms:created xsi:type="dcterms:W3CDTF">2020-08-08T22:21:10Z</dcterms:created>
  <dcterms:modified xsi:type="dcterms:W3CDTF">2020-08-10T03:03:16Z</dcterms:modified>
</cp:coreProperties>
</file>