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A9BC-C721-48E7-16E5-62644F18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7AA25-9032-8593-1FD3-7C798E69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9CE9-F114-DD49-1659-297E6449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BF0C-CF70-8E30-B58D-F51F83E8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6030-CE36-CC77-5BC6-C6E24EE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9A3-27F5-CE23-E228-3A868FC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78017-9757-360E-9F38-33E512B3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95EF-48BE-9512-D833-87965E1E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86FC-AE5C-404B-2821-2DC7764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2458-F384-EACB-2748-F43AAC88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FB15A-FCF1-BBE4-2C4B-D12858D3B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D8265-03E5-A833-62F4-BAF34B77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B9CD-872A-B823-41A8-AEE2B074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4B3F-A143-F101-A107-67C7D0AB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E3F8-A81A-D525-241A-512C08A3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ECE1-C99D-F5B4-4235-5A1DEE6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B262-9D0E-AB77-6540-7C1028CD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7375-6195-B440-7754-F2AECA87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0C83-BEA9-AB2D-212D-230B9C8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3BD8-7991-FD28-42DC-5079E2E4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7F53-7B5A-2F6F-79F0-AB46CF5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4798-9BE9-169B-235E-093D59D1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0AA8-64FA-DDCA-A339-FDBDF83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520A-51F6-F994-9B28-D7D09B07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2FB23-6416-64F5-500B-21B5748C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D50B-630C-5916-B391-08B726AF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2CA7-2D44-8DB2-1412-B08331507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6079-15BB-0723-7085-3C7393EB8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5B7B8-526B-44E9-4B4C-7C9B664A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9E89-9187-FB90-4E7B-5E25B5C0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55E5-7D0D-2D1C-B4E9-AEACC1B0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45A2-2B04-1BA9-3682-1F84878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AF61-D7BD-D4DB-E800-6BB68B07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A2D0-1263-6B58-6842-C4AE7D5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F5F76-F067-963A-10F5-CE8523B28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BB2A7-512A-8EA2-6310-369C7A9B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E4DC8-3CBB-9426-612F-BEBFCC11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B427E-5AB7-811E-1131-D3D5EB98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C3DB5-CEE0-A326-5966-66149AE4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379-C212-5230-C593-12EEA032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3C6BC-2BFC-6E48-A150-563CD345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9B20-5CC5-A0A9-0969-B3A07D9C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C8D70-0097-E75E-32CA-8DC64FB2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54B79-D769-0760-97BC-2DE7E85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69BB4-668E-282B-951C-7DFEDC97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D52B0-DEDD-54BC-2713-BC92C39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E8FF-F06C-FD21-1B3A-5A2BE7CC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7FE7-4FA1-FA37-CBE7-18AA5646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00E9-09AE-FE13-693C-ABA01F08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12D2-CBB0-F240-C580-E519EF22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C312-97D1-851D-F668-719E8308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830D-0834-C287-6EFF-31E0F203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941E-C9E7-9F42-5B40-E72D6ECE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4528A-88C9-9BAE-C5DE-DF631855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875D-C467-A833-4408-330741256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E1B3-8828-A361-FC26-46AA0D4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FD1B-A337-A9B4-B251-FB83C596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0D82-D36F-EEA8-3328-9531FB6F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D1B50-81DC-2E5B-CD3E-5D691C5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0141-39E2-736F-B026-CE92AC04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BD4B-2349-3517-6BB0-038123A8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B145-F98B-4C78-AE94-87177324A4E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E915-707C-FB9C-1AE2-0E70AB2F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7575-E5D2-1779-3298-F5C7ADA8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5C04-3FB1-C2C8-2498-691097F4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3304A-23C5-0DF2-F912-BC2B3FD07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493"/>
          <a:stretch/>
        </p:blipFill>
        <p:spPr>
          <a:xfrm>
            <a:off x="1926656" y="2168372"/>
            <a:ext cx="7201749" cy="27587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3A61B7D-FCB6-47BE-2645-7D6BF822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06" b="84251"/>
          <a:stretch/>
        </p:blipFill>
        <p:spPr>
          <a:xfrm>
            <a:off x="3606017" y="5009472"/>
            <a:ext cx="4623583" cy="3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A8D4AF-A2D5-C30E-766C-5912650D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34689"/>
              </p:ext>
            </p:extLst>
          </p:nvPr>
        </p:nvGraphicFramePr>
        <p:xfrm>
          <a:off x="1912270" y="3681086"/>
          <a:ext cx="892477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93">
                  <a:extLst>
                    <a:ext uri="{9D8B030D-6E8A-4147-A177-3AD203B41FA5}">
                      <a16:colId xmlns:a16="http://schemas.microsoft.com/office/drawing/2014/main" val="3686216894"/>
                    </a:ext>
                  </a:extLst>
                </a:gridCol>
                <a:gridCol w="2514352">
                  <a:extLst>
                    <a:ext uri="{9D8B030D-6E8A-4147-A177-3AD203B41FA5}">
                      <a16:colId xmlns:a16="http://schemas.microsoft.com/office/drawing/2014/main" val="4230058780"/>
                    </a:ext>
                  </a:extLst>
                </a:gridCol>
                <a:gridCol w="1549648">
                  <a:extLst>
                    <a:ext uri="{9D8B030D-6E8A-4147-A177-3AD203B41FA5}">
                      <a16:colId xmlns:a16="http://schemas.microsoft.com/office/drawing/2014/main" val="3779060196"/>
                    </a:ext>
                  </a:extLst>
                </a:gridCol>
                <a:gridCol w="2820884">
                  <a:extLst>
                    <a:ext uri="{9D8B030D-6E8A-4147-A177-3AD203B41FA5}">
                      <a16:colId xmlns:a16="http://schemas.microsoft.com/office/drawing/2014/main" val="3840709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Image_Name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Image_id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Image_date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Image_vector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20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20240715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[-0.6458381414413452, 0.38823872804641724, 0.7556256651878357,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6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[-0.1493655890226364, 0.9747080206871033, 1.119510293006897,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805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[0.166558176279068, 1.6846414804458618, 1.1219409704208374,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631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[-0.8779816031455994, 0.6956443786621094, 1.0266568660736084,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309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[-0.6858570575714111, 1.3880631923675537, 1.2627187967300415,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153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[-0.2884347438812256, 0.9208322167396545, 1.0908784866333008,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7045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27C13E7-C74D-59C2-0A59-D3424FA88F08}"/>
              </a:ext>
            </a:extLst>
          </p:cNvPr>
          <p:cNvSpPr txBox="1"/>
          <p:nvPr/>
        </p:nvSpPr>
        <p:spPr>
          <a:xfrm>
            <a:off x="5383976" y="456399"/>
            <a:ext cx="20206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Collection Schema</a:t>
            </a:r>
          </a:p>
          <a:p>
            <a:pPr algn="ctr"/>
            <a:r>
              <a:rPr lang="en-US" dirty="0"/>
              <a:t>(name, description)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62434-3583-D119-FC15-53CD45A9F806}"/>
              </a:ext>
            </a:extLst>
          </p:cNvPr>
          <p:cNvSpPr txBox="1"/>
          <p:nvPr/>
        </p:nvSpPr>
        <p:spPr>
          <a:xfrm>
            <a:off x="1274095" y="2063864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9EDA8-24D9-6227-114B-2453549B92A0}"/>
              </a:ext>
            </a:extLst>
          </p:cNvPr>
          <p:cNvSpPr txBox="1"/>
          <p:nvPr/>
        </p:nvSpPr>
        <p:spPr>
          <a:xfrm>
            <a:off x="3886370" y="2055353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C1C96-1190-95F8-5E58-267E24A50C28}"/>
              </a:ext>
            </a:extLst>
          </p:cNvPr>
          <p:cNvSpPr txBox="1"/>
          <p:nvPr/>
        </p:nvSpPr>
        <p:spPr>
          <a:xfrm>
            <a:off x="6266152" y="2055352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C0FB1-B94A-FB9A-9614-90103777B10E}"/>
              </a:ext>
            </a:extLst>
          </p:cNvPr>
          <p:cNvSpPr txBox="1"/>
          <p:nvPr/>
        </p:nvSpPr>
        <p:spPr>
          <a:xfrm>
            <a:off x="8858620" y="2063864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9B9C8D-5A9F-97F0-51A5-1318BD2602B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263309" y="1102730"/>
            <a:ext cx="4131008" cy="9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C8248-CE32-00B3-D48B-6DDE051DF53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875584" y="1102730"/>
            <a:ext cx="1518733" cy="9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EB461-DAE1-D1C7-A8AF-040451D4CF8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394317" y="1102730"/>
            <a:ext cx="861049" cy="95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7DF87F-820E-2C10-2E97-46EBF065B20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394317" y="1102730"/>
            <a:ext cx="3453517" cy="9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DEC9C3-7D27-56D8-A80B-D890F6774009}"/>
              </a:ext>
            </a:extLst>
          </p:cNvPr>
          <p:cNvSpPr txBox="1"/>
          <p:nvPr/>
        </p:nvSpPr>
        <p:spPr>
          <a:xfrm>
            <a:off x="4445616" y="2821011"/>
            <a:ext cx="389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Collection_1</a:t>
            </a:r>
          </a:p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COHORT 1 : ALS IMAGES</a:t>
            </a:r>
          </a:p>
        </p:txBody>
      </p:sp>
    </p:spTree>
    <p:extLst>
      <p:ext uri="{BB962C8B-B14F-4D97-AF65-F5344CB8AC3E}">
        <p14:creationId xmlns:p14="http://schemas.microsoft.com/office/powerpoint/2010/main" val="35836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D26E-4529-42F7-C69B-53DB1C4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1A710-332D-8B70-B397-C8057AD3E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429" y="1887769"/>
            <a:ext cx="4548780" cy="4351338"/>
          </a:xfrm>
        </p:spPr>
      </p:pic>
    </p:spTree>
    <p:extLst>
      <p:ext uri="{BB962C8B-B14F-4D97-AF65-F5344CB8AC3E}">
        <p14:creationId xmlns:p14="http://schemas.microsoft.com/office/powerpoint/2010/main" val="40227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Jabbar Campbell</dc:creator>
  <cp:lastModifiedBy>Jabbar Campbell</cp:lastModifiedBy>
  <cp:revision>3</cp:revision>
  <dcterms:created xsi:type="dcterms:W3CDTF">2024-07-25T13:48:48Z</dcterms:created>
  <dcterms:modified xsi:type="dcterms:W3CDTF">2024-07-27T03:16:57Z</dcterms:modified>
</cp:coreProperties>
</file>