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pPr lvl="0" algn="r">
                <a:spcBef>
                  <a:spcPts val="0"/>
                </a:spcBef>
                <a:buNone/>
              </a:p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r>
              <a:rPr lang="en" sz="2400" b="1"/>
              <a:t>Features that can be Included in Careem</a:t>
            </a:r>
          </a:p>
        </p:txBody>
      </p:sp>
      <p:sp>
        <p:nvSpPr>
          <p:cNvPr id="55" name="Shape 55"/>
          <p:cNvSpPr txBox="1">
            <a:spLocks noGrp="1"/>
          </p:cNvSpPr>
          <p:nvPr>
            <p:ph type="subTitle" idx="1"/>
          </p:nvPr>
        </p:nvSpPr>
        <p:spPr>
          <a:xfrm>
            <a:off x="118750" y="4219975"/>
            <a:ext cx="3828300" cy="792600"/>
          </a:xfrm>
          <a:prstGeom prst="rect">
            <a:avLst/>
          </a:prstGeom>
        </p:spPr>
        <p:txBody>
          <a:bodyPr lIns="91425" tIns="91425" rIns="91425" bIns="91425" anchor="t" anchorCtr="0">
            <a:noAutofit/>
          </a:bodyPr>
          <a:lstStyle/>
          <a:p>
            <a:pPr lvl="0" algn="l">
              <a:spcBef>
                <a:spcPts val="0"/>
              </a:spcBef>
              <a:buNone/>
            </a:pPr>
            <a:r>
              <a:rPr lang="en" sz="2400"/>
              <a:t>Jabbar Shaik</a:t>
            </a:r>
          </a:p>
          <a:p>
            <a:pPr lvl="0" algn="l" rtl="0">
              <a:spcBef>
                <a:spcPts val="0"/>
              </a:spcBef>
              <a:buNone/>
            </a:pPr>
            <a:r>
              <a:rPr lang="en" sz="1400"/>
              <a:t>jabbarfar@gmail.com</a:t>
            </a:r>
          </a:p>
        </p:txBody>
      </p:sp>
      <p:pic>
        <p:nvPicPr>
          <p:cNvPr id="56" name="Shape 56" descr="Careem-rebranding-and-reveals-a-new-logo.jpg"/>
          <p:cNvPicPr preferRelativeResize="0"/>
          <p:nvPr/>
        </p:nvPicPr>
        <p:blipFill>
          <a:blip r:embed="rId3">
            <a:alphaModFix/>
          </a:blip>
          <a:stretch>
            <a:fillRect/>
          </a:stretch>
        </p:blipFill>
        <p:spPr>
          <a:xfrm>
            <a:off x="2368225" y="1122450"/>
            <a:ext cx="4030974" cy="1541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idx="4294967295"/>
          </p:nvPr>
        </p:nvSpPr>
        <p:spPr>
          <a:xfrm>
            <a:off x="535775" y="712150"/>
            <a:ext cx="6137100" cy="768000"/>
          </a:xfrm>
          <a:prstGeom prst="rect">
            <a:avLst/>
          </a:prstGeom>
        </p:spPr>
        <p:txBody>
          <a:bodyPr lIns="91425" tIns="91425" rIns="91425" bIns="91425" anchor="t" anchorCtr="0">
            <a:noAutofit/>
          </a:bodyPr>
          <a:lstStyle/>
          <a:p>
            <a:pPr lvl="0" rtl="0">
              <a:spcBef>
                <a:spcPts val="0"/>
              </a:spcBef>
              <a:spcAft>
                <a:spcPts val="1600"/>
              </a:spcAft>
              <a:buNone/>
            </a:pPr>
            <a:r>
              <a:rPr lang="en" sz="2400" b="1" u="sng" dirty="0"/>
              <a:t>What is missing? And What we can do?</a:t>
            </a:r>
          </a:p>
        </p:txBody>
      </p:sp>
      <p:sp>
        <p:nvSpPr>
          <p:cNvPr id="62" name="Shape 62"/>
          <p:cNvSpPr txBox="1">
            <a:spLocks noGrp="1"/>
          </p:cNvSpPr>
          <p:nvPr>
            <p:ph type="title" idx="4294967295"/>
          </p:nvPr>
        </p:nvSpPr>
        <p:spPr>
          <a:xfrm>
            <a:off x="535775" y="1480150"/>
            <a:ext cx="7913400" cy="30675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1800" dirty="0">
                <a:latin typeface="Lato"/>
                <a:ea typeface="Lato"/>
                <a:cs typeface="Lato"/>
                <a:sym typeface="Lato"/>
              </a:rPr>
              <a:t>Even though current App is robust, still we can add features and Validations which will Increase Market growth. Those features are,</a:t>
            </a:r>
          </a:p>
          <a:p>
            <a:pPr marL="457200" marR="0" lvl="0" indent="-342900" algn="l" rtl="0">
              <a:lnSpc>
                <a:spcPct val="115000"/>
              </a:lnSpc>
              <a:spcBef>
                <a:spcPts val="0"/>
              </a:spcBef>
              <a:spcAft>
                <a:spcPts val="1600"/>
              </a:spcAft>
              <a:buSzPct val="100000"/>
              <a:buFont typeface="Lato"/>
              <a:buChar char="●"/>
            </a:pPr>
            <a:r>
              <a:rPr lang="en" sz="1800" b="1" dirty="0">
                <a:latin typeface="Lato"/>
                <a:ea typeface="Lato"/>
                <a:cs typeface="Lato"/>
                <a:sym typeface="Lato"/>
              </a:rPr>
              <a:t>Plan A  Ride (Along with Rid Now and Ride Later) with Ticket booking</a:t>
            </a:r>
          </a:p>
          <a:p>
            <a:pPr marL="457200" marR="0" lvl="0" indent="-342900" algn="l" rtl="0">
              <a:lnSpc>
                <a:spcPct val="115000"/>
              </a:lnSpc>
              <a:spcBef>
                <a:spcPts val="0"/>
              </a:spcBef>
              <a:spcAft>
                <a:spcPts val="1600"/>
              </a:spcAft>
              <a:buSzPct val="100000"/>
              <a:buFont typeface="Lato"/>
              <a:buChar char="●"/>
            </a:pPr>
            <a:r>
              <a:rPr lang="en" sz="1800" b="1" dirty="0">
                <a:latin typeface="Lato"/>
                <a:ea typeface="Lato"/>
                <a:cs typeface="Lato"/>
                <a:sym typeface="Lato"/>
              </a:rPr>
              <a:t>Reducing Money Leaks, by following some precautions</a:t>
            </a:r>
          </a:p>
        </p:txBody>
      </p:sp>
      <p:pic>
        <p:nvPicPr>
          <p:cNvPr id="63" name="Shape 63" descr="Careem-rebranding-and-reveals-a-new-logo.jpg"/>
          <p:cNvPicPr preferRelativeResize="0"/>
          <p:nvPr/>
        </p:nvPicPr>
        <p:blipFill>
          <a:blip r:embed="rId3">
            <a:alphaModFix/>
          </a:blip>
          <a:stretch>
            <a:fillRect/>
          </a:stretch>
        </p:blipFill>
        <p:spPr>
          <a:xfrm>
            <a:off x="5057149" y="3601675"/>
            <a:ext cx="4030974" cy="1541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2400" b="1" u="sng"/>
              <a:t>Plan A Ride:</a:t>
            </a:r>
          </a:p>
        </p:txBody>
      </p:sp>
      <p:sp>
        <p:nvSpPr>
          <p:cNvPr id="69" name="Shape 6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dirty="0"/>
              <a:t>Let us see some scenarios,</a:t>
            </a:r>
          </a:p>
          <a:p>
            <a:pPr marL="457200" lvl="0" indent="-228600" rtl="0">
              <a:spcBef>
                <a:spcPts val="0"/>
              </a:spcBef>
              <a:buAutoNum type="arabicPeriod"/>
            </a:pPr>
            <a:r>
              <a:rPr lang="en" dirty="0"/>
              <a:t>Location -&gt; </a:t>
            </a:r>
            <a:r>
              <a:rPr lang="en" b="1" dirty="0"/>
              <a:t>Cab </a:t>
            </a:r>
            <a:r>
              <a:rPr lang="en" dirty="0"/>
              <a:t>-&gt; </a:t>
            </a:r>
            <a:r>
              <a:rPr lang="en" b="1" dirty="0"/>
              <a:t>Movies/Event </a:t>
            </a:r>
            <a:r>
              <a:rPr lang="en" dirty="0"/>
              <a:t>-&gt; </a:t>
            </a:r>
            <a:r>
              <a:rPr lang="en" b="1" dirty="0"/>
              <a:t>Cab </a:t>
            </a:r>
            <a:r>
              <a:rPr lang="en" dirty="0"/>
              <a:t>-&gt; Location </a:t>
            </a:r>
          </a:p>
          <a:p>
            <a:pPr marL="457200" lvl="0" indent="-228600" rtl="0">
              <a:spcBef>
                <a:spcPts val="0"/>
              </a:spcBef>
              <a:buAutoNum type="arabicPeriod"/>
            </a:pPr>
            <a:r>
              <a:rPr lang="en" dirty="0"/>
              <a:t>Location </a:t>
            </a:r>
            <a:r>
              <a:rPr lang="en" b="1" dirty="0"/>
              <a:t>-&gt; Cab -&gt; Resturant -&gt;Cab -&gt; Movies/Event -&gt; Cab -&gt;</a:t>
            </a:r>
            <a:r>
              <a:rPr lang="en" dirty="0"/>
              <a:t> Location </a:t>
            </a:r>
          </a:p>
          <a:p>
            <a:pPr marL="457200" lvl="0" indent="-228600" rtl="0">
              <a:spcBef>
                <a:spcPts val="0"/>
              </a:spcBef>
              <a:buAutoNum type="arabicPeriod"/>
            </a:pPr>
            <a:r>
              <a:rPr lang="en" dirty="0"/>
              <a:t>Location -&gt; </a:t>
            </a:r>
            <a:r>
              <a:rPr lang="en" b="1" dirty="0"/>
              <a:t>Cab -&gt; Airport-&gt; Take Flight -&gt; Airport -&gt; Cab </a:t>
            </a:r>
            <a:r>
              <a:rPr lang="en" dirty="0"/>
              <a:t>-&gt; Location (As Careem spread over 11 countries and even more in Future)</a:t>
            </a:r>
          </a:p>
          <a:p>
            <a:pPr lvl="0" rtl="0">
              <a:spcBef>
                <a:spcPts val="0"/>
              </a:spcBef>
              <a:buNone/>
            </a:pPr>
            <a:r>
              <a:rPr lang="en" dirty="0"/>
              <a:t>Like above there may be some other scenarios where we can </a:t>
            </a:r>
            <a:r>
              <a:rPr lang="en" b="1" dirty="0"/>
              <a:t>Plan and Book a cab in Advance.</a:t>
            </a:r>
          </a:p>
          <a:p>
            <a:pPr lvl="0" rtl="0">
              <a:spcBef>
                <a:spcPts val="0"/>
              </a:spcBef>
              <a:buNone/>
            </a:pPr>
            <a:r>
              <a:rPr lang="en" b="1" dirty="0">
                <a:solidFill>
                  <a:srgbClr val="FF0000"/>
                </a:solidFill>
              </a:rPr>
              <a:t>contd.,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04800" y="209550"/>
            <a:ext cx="8520600" cy="572700"/>
          </a:xfrm>
          <a:prstGeom prst="rect">
            <a:avLst/>
          </a:prstGeom>
        </p:spPr>
        <p:txBody>
          <a:bodyPr lIns="91425" tIns="91425" rIns="91425" bIns="91425" anchor="t" anchorCtr="0">
            <a:noAutofit/>
          </a:bodyPr>
          <a:lstStyle/>
          <a:p>
            <a:pPr lvl="0"/>
            <a:r>
              <a:rPr lang="en" b="1" u="sng" dirty="0"/>
              <a:t>How </a:t>
            </a:r>
            <a:r>
              <a:rPr lang="en" b="1" u="sng" dirty="0" smtClean="0"/>
              <a:t>can we achieve</a:t>
            </a:r>
            <a:r>
              <a:rPr lang="en" b="1" u="sng" dirty="0"/>
              <a:t>?</a:t>
            </a:r>
          </a:p>
        </p:txBody>
      </p:sp>
      <p:sp>
        <p:nvSpPr>
          <p:cNvPr id="75" name="Shape 75"/>
          <p:cNvSpPr txBox="1">
            <a:spLocks noGrp="1"/>
          </p:cNvSpPr>
          <p:nvPr>
            <p:ph type="body" idx="1"/>
          </p:nvPr>
        </p:nvSpPr>
        <p:spPr>
          <a:xfrm>
            <a:off x="228600" y="742950"/>
            <a:ext cx="8729400" cy="3810000"/>
          </a:xfrm>
          <a:prstGeom prst="rect">
            <a:avLst/>
          </a:prstGeom>
        </p:spPr>
        <p:txBody>
          <a:bodyPr lIns="91425" tIns="91425" rIns="91425" bIns="91425" anchor="t" anchorCtr="0">
            <a:noAutofit/>
          </a:bodyPr>
          <a:lstStyle/>
          <a:p>
            <a:pPr marL="457200" lvl="0" indent="-228600" rtl="0">
              <a:spcBef>
                <a:spcPts val="0"/>
              </a:spcBef>
              <a:buChar char="●"/>
            </a:pPr>
            <a:r>
              <a:rPr lang="en" sz="1400" b="1" dirty="0"/>
              <a:t>Plan a Ride</a:t>
            </a:r>
            <a:r>
              <a:rPr lang="en" sz="1400" dirty="0"/>
              <a:t>, we can achieve by adding Ticket booking feature. By this Careem can fulfill all transportation needs of a Customer.</a:t>
            </a:r>
          </a:p>
          <a:p>
            <a:pPr marL="457200" lvl="0" indent="457200" rtl="0">
              <a:spcBef>
                <a:spcPts val="0"/>
              </a:spcBef>
              <a:buNone/>
            </a:pPr>
            <a:r>
              <a:rPr lang="en" sz="1400" b="1" dirty="0"/>
              <a:t>(CAB + TICKET_BOOKING[Movie,Flight,Event,Boat etc.,])</a:t>
            </a:r>
          </a:p>
          <a:p>
            <a:pPr marL="457200" lvl="0" indent="-228600" rtl="0">
              <a:spcBef>
                <a:spcPts val="0"/>
              </a:spcBef>
              <a:buChar char="●"/>
            </a:pPr>
            <a:r>
              <a:rPr lang="en" sz="1400" dirty="0"/>
              <a:t>While Planning a ride we can ask for a grace period like, </a:t>
            </a:r>
          </a:p>
          <a:p>
            <a:pPr marL="914400" lvl="1" indent="-228600" rtl="0">
              <a:spcBef>
                <a:spcPts val="0"/>
              </a:spcBef>
              <a:buChar char="○"/>
            </a:pPr>
            <a:r>
              <a:rPr lang="en" b="1" dirty="0"/>
              <a:t>Cab </a:t>
            </a:r>
            <a:r>
              <a:rPr lang="en" dirty="0"/>
              <a:t>Before __ Minutes completion of Event or any we can Charge more as Captain need to wait</a:t>
            </a:r>
          </a:p>
          <a:p>
            <a:pPr marL="914400" lvl="1" indent="-228600" rtl="0">
              <a:spcBef>
                <a:spcPts val="0"/>
              </a:spcBef>
              <a:buChar char="○"/>
            </a:pPr>
            <a:r>
              <a:rPr lang="en" b="1" dirty="0"/>
              <a:t>Cab </a:t>
            </a:r>
            <a:r>
              <a:rPr lang="en" dirty="0"/>
              <a:t>After __MInutes completion of Event or any No extra charge</a:t>
            </a:r>
          </a:p>
          <a:p>
            <a:pPr marL="457200" lvl="0" indent="-228600" rtl="0">
              <a:spcBef>
                <a:spcPts val="0"/>
              </a:spcBef>
              <a:buChar char="●"/>
            </a:pPr>
            <a:r>
              <a:rPr lang="en" sz="1400" dirty="0"/>
              <a:t>For providing a Cab in future we should depend on previous Cab history in that Location, this prediction can be achieved by </a:t>
            </a:r>
            <a:r>
              <a:rPr lang="en" sz="1400" b="1" dirty="0"/>
              <a:t>Machine Learning.</a:t>
            </a:r>
          </a:p>
          <a:p>
            <a:pPr marL="457200" lvl="0" indent="-228600" rtl="0">
              <a:spcBef>
                <a:spcPts val="0"/>
              </a:spcBef>
              <a:buChar char="●"/>
            </a:pPr>
            <a:r>
              <a:rPr lang="en" sz="1400" dirty="0"/>
              <a:t>Payments for future rides can be authenticated at time of Booking Ride, Like </a:t>
            </a:r>
            <a:r>
              <a:rPr lang="en" sz="1400" b="1" dirty="0"/>
              <a:t>Amazon’s current payment </a:t>
            </a:r>
            <a:r>
              <a:rPr lang="en" sz="1400" dirty="0"/>
              <a:t>method.</a:t>
            </a:r>
          </a:p>
          <a:p>
            <a:pPr lvl="0" rtl="0">
              <a:spcBef>
                <a:spcPts val="0"/>
              </a:spcBef>
              <a:buNone/>
            </a:pPr>
            <a:endParaRPr sz="1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b="1" u="sng" dirty="0"/>
              <a:t>Reducing Money </a:t>
            </a:r>
            <a:r>
              <a:rPr lang="en" b="1" u="sng" dirty="0" smtClean="0"/>
              <a:t>Leaks:</a:t>
            </a:r>
            <a:endParaRPr lang="en" b="1" u="sng" dirty="0"/>
          </a:p>
        </p:txBody>
      </p:sp>
      <p:sp>
        <p:nvSpPr>
          <p:cNvPr id="81" name="Shape 81"/>
          <p:cNvSpPr txBox="1">
            <a:spLocks noGrp="1"/>
          </p:cNvSpPr>
          <p:nvPr>
            <p:ph type="body" idx="1"/>
          </p:nvPr>
        </p:nvSpPr>
        <p:spPr>
          <a:xfrm>
            <a:off x="311700" y="1152475"/>
            <a:ext cx="8704800" cy="3768900"/>
          </a:xfrm>
          <a:prstGeom prst="rect">
            <a:avLst/>
          </a:prstGeom>
        </p:spPr>
        <p:txBody>
          <a:bodyPr lIns="91425" tIns="91425" rIns="91425" bIns="91425" anchor="t" anchorCtr="0">
            <a:noAutofit/>
          </a:bodyPr>
          <a:lstStyle/>
          <a:p>
            <a:pPr lvl="0">
              <a:spcBef>
                <a:spcPts val="0"/>
              </a:spcBef>
              <a:buNone/>
            </a:pPr>
            <a:r>
              <a:rPr lang="en" sz="1400" dirty="0"/>
              <a:t>In current app authorizing user by Mobile number and OTP. which will lead to loss of money to organisation.</a:t>
            </a:r>
          </a:p>
          <a:p>
            <a:pPr lvl="0">
              <a:spcBef>
                <a:spcPts val="0"/>
              </a:spcBef>
              <a:buNone/>
            </a:pPr>
            <a:r>
              <a:rPr lang="en" sz="1400" b="1" dirty="0"/>
              <a:t>How Money Leak happens?</a:t>
            </a:r>
          </a:p>
          <a:p>
            <a:pPr marL="457200" lvl="0" indent="-228600" rtl="0">
              <a:spcBef>
                <a:spcPts val="0"/>
              </a:spcBef>
              <a:buChar char="●"/>
            </a:pPr>
            <a:r>
              <a:rPr lang="en" sz="1400" dirty="0"/>
              <a:t>Using Internet, We can generate mobile numbers for any country by using some of these apps and even can receive OTP</a:t>
            </a:r>
          </a:p>
          <a:p>
            <a:pPr marL="914400" lvl="1" indent="-228600" rtl="0">
              <a:spcBef>
                <a:spcPts val="0"/>
              </a:spcBef>
              <a:buChar char="○"/>
            </a:pPr>
            <a:r>
              <a:rPr lang="en" dirty="0"/>
              <a:t>Vopee, TextPlus, NextPlus, Talk2 etc.,</a:t>
            </a:r>
          </a:p>
          <a:p>
            <a:pPr marL="457200" lvl="0" indent="-228600" rtl="0">
              <a:spcBef>
                <a:spcPts val="0"/>
              </a:spcBef>
              <a:buChar char="●"/>
            </a:pPr>
            <a:r>
              <a:rPr lang="en" sz="1400" dirty="0"/>
              <a:t>As there is no restriction to careem app for country, anyone can install app from any place and by using Invite code they can earn 30AED or 20 SAR or any according to the Country number. Which </a:t>
            </a:r>
            <a:r>
              <a:rPr lang="en" sz="1400" dirty="0" smtClean="0"/>
              <a:t>a hacker can </a:t>
            </a:r>
            <a:r>
              <a:rPr lang="en" sz="1400" dirty="0" smtClean="0"/>
              <a:t>do business</a:t>
            </a:r>
            <a:r>
              <a:rPr lang="en" sz="1400" dirty="0"/>
              <a:t>.</a:t>
            </a:r>
          </a:p>
          <a:p>
            <a:pPr lvl="0">
              <a:spcBef>
                <a:spcPts val="0"/>
              </a:spcBef>
              <a:buNone/>
            </a:pPr>
            <a:r>
              <a:rPr lang="en" sz="1400" dirty="0">
                <a:solidFill>
                  <a:srgbClr val="FF0000"/>
                </a:solidFill>
              </a:rPr>
              <a:t>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04800" y="361950"/>
            <a:ext cx="8520600" cy="572700"/>
          </a:xfrm>
          <a:prstGeom prst="rect">
            <a:avLst/>
          </a:prstGeom>
        </p:spPr>
        <p:txBody>
          <a:bodyPr lIns="91425" tIns="91425" rIns="91425" bIns="91425" anchor="t" anchorCtr="0">
            <a:noAutofit/>
          </a:bodyPr>
          <a:lstStyle/>
          <a:p>
            <a:pPr lvl="0">
              <a:spcBef>
                <a:spcPts val="0"/>
              </a:spcBef>
              <a:buNone/>
            </a:pPr>
            <a:r>
              <a:rPr lang="en" b="1" u="sng" dirty="0"/>
              <a:t>How I </a:t>
            </a:r>
            <a:r>
              <a:rPr lang="en" b="1" u="sng" dirty="0" smtClean="0"/>
              <a:t>did it </a:t>
            </a:r>
            <a:endParaRPr lang="en" b="1" u="sng" dirty="0"/>
          </a:p>
        </p:txBody>
      </p:sp>
      <p:sp>
        <p:nvSpPr>
          <p:cNvPr id="87" name="Shape 87"/>
          <p:cNvSpPr txBox="1">
            <a:spLocks noGrp="1"/>
          </p:cNvSpPr>
          <p:nvPr>
            <p:ph type="body" idx="1"/>
          </p:nvPr>
        </p:nvSpPr>
        <p:spPr>
          <a:xfrm>
            <a:off x="304800" y="971550"/>
            <a:ext cx="8520600" cy="3767400"/>
          </a:xfrm>
          <a:prstGeom prst="rect">
            <a:avLst/>
          </a:prstGeom>
        </p:spPr>
        <p:txBody>
          <a:bodyPr lIns="91425" tIns="91425" rIns="91425" bIns="91425" anchor="t" anchorCtr="0">
            <a:noAutofit/>
          </a:bodyPr>
          <a:lstStyle/>
          <a:p>
            <a:pPr marL="457200" lvl="0" indent="-228600" rtl="0">
              <a:spcBef>
                <a:spcPts val="0"/>
              </a:spcBef>
              <a:buChar char="●"/>
            </a:pPr>
            <a:r>
              <a:rPr lang="en" sz="1600" dirty="0"/>
              <a:t>I installed app in India, it allowed me to Install actually it should not as there is no service in India.</a:t>
            </a:r>
          </a:p>
          <a:p>
            <a:pPr marL="457200" lvl="0" indent="-228600" rtl="0">
              <a:spcBef>
                <a:spcPts val="0"/>
              </a:spcBef>
              <a:buChar char="●"/>
            </a:pPr>
            <a:r>
              <a:rPr lang="en" sz="1600" dirty="0"/>
              <a:t>Next I took a saudi number and Installed app and Used my referral code and It gave me 20SAR as per country code.</a:t>
            </a:r>
          </a:p>
          <a:p>
            <a:pPr marL="457200" lvl="0" indent="-228600" rtl="0">
              <a:spcBef>
                <a:spcPts val="0"/>
              </a:spcBef>
              <a:buChar char="●"/>
            </a:pPr>
            <a:r>
              <a:rPr lang="en" sz="1600" dirty="0"/>
              <a:t>Now, If I book a ride now from other account, I will get 30AED and I can Book a cab from here to others. </a:t>
            </a:r>
          </a:p>
          <a:p>
            <a:pPr marL="457200" lvl="0" indent="-228600" rtl="0">
              <a:spcBef>
                <a:spcPts val="0"/>
              </a:spcBef>
              <a:buChar char="●"/>
            </a:pPr>
            <a:r>
              <a:rPr lang="en" sz="1600" dirty="0"/>
              <a:t>Mobile numbers are not limited and Careem is </a:t>
            </a:r>
            <a:r>
              <a:rPr lang="en" sz="1600" b="1" dirty="0"/>
              <a:t>not checking for Valid Mail ID</a:t>
            </a:r>
            <a:r>
              <a:rPr lang="en" sz="1600" dirty="0"/>
              <a:t> also.</a:t>
            </a:r>
          </a:p>
          <a:p>
            <a:pPr marL="457200" lvl="0" indent="-228600" rtl="0">
              <a:spcBef>
                <a:spcPts val="0"/>
              </a:spcBef>
              <a:buChar char="●"/>
            </a:pPr>
            <a:r>
              <a:rPr lang="en" sz="1600" dirty="0"/>
              <a:t>Hackers can start a group and can sell rides for 30/10.</a:t>
            </a:r>
          </a:p>
          <a:p>
            <a:pPr marL="457200" lvl="0" indent="-228600" rtl="0">
              <a:spcBef>
                <a:spcPts val="0"/>
              </a:spcBef>
              <a:buChar char="●"/>
            </a:pPr>
            <a:r>
              <a:rPr lang="en" sz="1600" dirty="0"/>
              <a:t>So, there should be a proper Validation here to not to allow these kind of money leaks</a:t>
            </a:r>
            <a:r>
              <a:rPr lang="en" sz="1600" dirty="0" smtClean="0"/>
              <a:t>.</a:t>
            </a:r>
          </a:p>
          <a:p>
            <a:pPr marL="457200" indent="-228600"/>
            <a:r>
              <a:rPr lang="en" sz="1600" dirty="0" smtClean="0">
                <a:solidFill>
                  <a:srgbClr val="FF0000"/>
                </a:solidFill>
              </a:rPr>
              <a:t>contd.,</a:t>
            </a:r>
          </a:p>
          <a:p>
            <a:pPr marL="457200" lvl="0" indent="-228600" rtl="0">
              <a:spcBef>
                <a:spcPts val="0"/>
              </a:spcBef>
            </a:pPr>
            <a:endParaRPr lang="en" sz="1600" dirty="0"/>
          </a:p>
          <a:p>
            <a:pPr lvl="0" rtl="0">
              <a:spcBef>
                <a:spcPts val="0"/>
              </a:spcBef>
              <a:buNone/>
            </a:pP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Screenshots of App’s installed and Money credited</a:t>
            </a:r>
          </a:p>
        </p:txBody>
      </p:sp>
      <p:sp>
        <p:nvSpPr>
          <p:cNvPr id="93" name="Shape 9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94" name="Shape 94" descr="WhatsApp Image 2017-02-24 at 5.49.20 PM.jpeg"/>
          <p:cNvPicPr preferRelativeResize="0"/>
          <p:nvPr/>
        </p:nvPicPr>
        <p:blipFill>
          <a:blip r:embed="rId3">
            <a:alphaModFix/>
          </a:blip>
          <a:stretch>
            <a:fillRect/>
          </a:stretch>
        </p:blipFill>
        <p:spPr>
          <a:xfrm>
            <a:off x="3386662" y="1152475"/>
            <a:ext cx="2459950" cy="3991024"/>
          </a:xfrm>
          <a:prstGeom prst="rect">
            <a:avLst/>
          </a:prstGeom>
          <a:noFill/>
          <a:ln>
            <a:noFill/>
          </a:ln>
        </p:spPr>
      </p:pic>
      <p:pic>
        <p:nvPicPr>
          <p:cNvPr id="95" name="Shape 95" descr="WhatsApp Image 2017-02-24 at 7.32.45 PM.jpeg"/>
          <p:cNvPicPr preferRelativeResize="0"/>
          <p:nvPr/>
        </p:nvPicPr>
        <p:blipFill>
          <a:blip r:embed="rId4">
            <a:alphaModFix/>
          </a:blip>
          <a:stretch>
            <a:fillRect/>
          </a:stretch>
        </p:blipFill>
        <p:spPr>
          <a:xfrm>
            <a:off x="6102450" y="1152475"/>
            <a:ext cx="2729849" cy="3991024"/>
          </a:xfrm>
          <a:prstGeom prst="rect">
            <a:avLst/>
          </a:prstGeom>
          <a:noFill/>
          <a:ln>
            <a:noFill/>
          </a:ln>
        </p:spPr>
      </p:pic>
      <p:pic>
        <p:nvPicPr>
          <p:cNvPr id="96" name="Shape 96" descr="WhatsApp Image 2017-02-24 at 7.37.43 PM.jpeg"/>
          <p:cNvPicPr preferRelativeResize="0"/>
          <p:nvPr/>
        </p:nvPicPr>
        <p:blipFill>
          <a:blip r:embed="rId5">
            <a:alphaModFix/>
          </a:blip>
          <a:stretch>
            <a:fillRect/>
          </a:stretch>
        </p:blipFill>
        <p:spPr>
          <a:xfrm>
            <a:off x="311700" y="1152475"/>
            <a:ext cx="2819125" cy="3991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04800" y="285750"/>
            <a:ext cx="8520600" cy="572700"/>
          </a:xfrm>
          <a:prstGeom prst="rect">
            <a:avLst/>
          </a:prstGeom>
        </p:spPr>
        <p:txBody>
          <a:bodyPr lIns="91425" tIns="91425" rIns="91425" bIns="91425" anchor="t" anchorCtr="0">
            <a:noAutofit/>
          </a:bodyPr>
          <a:lstStyle/>
          <a:p>
            <a:pPr lvl="0">
              <a:spcBef>
                <a:spcPts val="0"/>
              </a:spcBef>
              <a:buNone/>
            </a:pPr>
            <a:r>
              <a:rPr lang="en" b="1" u="sng" dirty="0"/>
              <a:t>Steps to Reduce Money Leaks</a:t>
            </a:r>
          </a:p>
        </p:txBody>
      </p:sp>
      <p:sp>
        <p:nvSpPr>
          <p:cNvPr id="102" name="Shape 102"/>
          <p:cNvSpPr txBox="1">
            <a:spLocks noGrp="1"/>
          </p:cNvSpPr>
          <p:nvPr>
            <p:ph type="body" idx="1"/>
          </p:nvPr>
        </p:nvSpPr>
        <p:spPr>
          <a:xfrm>
            <a:off x="152400" y="819150"/>
            <a:ext cx="8991600" cy="4324350"/>
          </a:xfrm>
          <a:prstGeom prst="rect">
            <a:avLst/>
          </a:prstGeom>
        </p:spPr>
        <p:txBody>
          <a:bodyPr lIns="91425" tIns="91425" rIns="91425" bIns="91425" anchor="t" anchorCtr="0">
            <a:noAutofit/>
          </a:bodyPr>
          <a:lstStyle/>
          <a:p>
            <a:pPr marL="457200" lvl="0" indent="-228600" rtl="0">
              <a:spcBef>
                <a:spcPts val="0"/>
              </a:spcBef>
              <a:buChar char="●"/>
            </a:pPr>
            <a:r>
              <a:rPr lang="en" sz="1400" dirty="0"/>
              <a:t>App should be Installed in areas where Careem is not providing services.</a:t>
            </a:r>
          </a:p>
          <a:p>
            <a:pPr marL="457200" lvl="0" indent="-228600" rtl="0">
              <a:spcBef>
                <a:spcPts val="0"/>
              </a:spcBef>
              <a:buChar char="●"/>
            </a:pPr>
            <a:r>
              <a:rPr lang="en" sz="1400" dirty="0"/>
              <a:t>App should not be installed in Routed mobiles, In routed mobiles we can generate N no.of Mac and Mobile numbers.</a:t>
            </a:r>
          </a:p>
          <a:p>
            <a:pPr marL="457200" lvl="0" indent="-228600" rtl="0">
              <a:spcBef>
                <a:spcPts val="0"/>
              </a:spcBef>
              <a:buChar char="●"/>
            </a:pPr>
            <a:r>
              <a:rPr lang="en" sz="1400" dirty="0"/>
              <a:t>Email verification should be done. Should not allow Invalid Emails</a:t>
            </a:r>
            <a:r>
              <a:rPr lang="en" sz="1400" dirty="0" smtClean="0"/>
              <a:t>.</a:t>
            </a:r>
          </a:p>
          <a:p>
            <a:pPr marL="457200" lvl="0" indent="-228600" rtl="0">
              <a:spcBef>
                <a:spcPts val="0"/>
              </a:spcBef>
              <a:buChar char="●"/>
            </a:pPr>
            <a:r>
              <a:rPr lang="en" sz="1400" dirty="0" smtClean="0"/>
              <a:t>OTP manual entry should be disabled and it should be authenticated by app with default messaging.</a:t>
            </a:r>
            <a:endParaRPr lang="en" sz="1400" dirty="0"/>
          </a:p>
          <a:p>
            <a:pPr marL="457200" lvl="0" indent="-228600" rtl="0">
              <a:spcBef>
                <a:spcPts val="0"/>
              </a:spcBef>
              <a:buChar char="●"/>
            </a:pPr>
            <a:r>
              <a:rPr lang="en" sz="1400" dirty="0" smtClean="0"/>
              <a:t>Other option is, Along with Mobile number Identity number given by country can be taken</a:t>
            </a:r>
          </a:p>
          <a:p>
            <a:pPr marL="1028700" lvl="1" indent="-342900" rtl="0">
              <a:spcBef>
                <a:spcPts val="0"/>
              </a:spcBef>
              <a:buFont typeface="+mj-lt"/>
              <a:buAutoNum type="arabicPeriod"/>
            </a:pPr>
            <a:r>
              <a:rPr lang="en" dirty="0" smtClean="0"/>
              <a:t>It should be First Step, and we can do autofill user details which will reduce time to enter details.</a:t>
            </a:r>
          </a:p>
          <a:p>
            <a:pPr marL="1028700" lvl="1" indent="-342900" rtl="0">
              <a:spcBef>
                <a:spcPts val="0"/>
              </a:spcBef>
              <a:buFont typeface="+mj-lt"/>
              <a:buAutoNum type="arabicPeriod"/>
            </a:pPr>
            <a:r>
              <a:rPr lang="en" dirty="0" smtClean="0"/>
              <a:t>We can use like adhar or PAN or any other Country specific Identity to make </a:t>
            </a:r>
            <a:r>
              <a:rPr lang="en" b="1" dirty="0" smtClean="0"/>
              <a:t>One User one App.</a:t>
            </a:r>
          </a:p>
          <a:p>
            <a:pPr marL="1028700" lvl="1" indent="-342900" rtl="0">
              <a:spcBef>
                <a:spcPts val="0"/>
              </a:spcBef>
            </a:pPr>
            <a:endParaRPr lang="en" b="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Thank You</a:t>
            </a:r>
          </a:p>
        </p:txBody>
      </p:sp>
      <p:sp>
        <p:nvSpPr>
          <p:cNvPr id="108" name="Shape 108"/>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en"/>
              <a:t>Hope it Helps</a:t>
            </a:r>
          </a:p>
        </p:txBody>
      </p:sp>
      <p:sp>
        <p:nvSpPr>
          <p:cNvPr id="109" name="Shape 109"/>
          <p:cNvSpPr txBox="1">
            <a:spLocks noGrp="1"/>
          </p:cNvSpPr>
          <p:nvPr>
            <p:ph type="subTitle" idx="1"/>
          </p:nvPr>
        </p:nvSpPr>
        <p:spPr>
          <a:xfrm>
            <a:off x="6558300" y="4350900"/>
            <a:ext cx="2585700" cy="792600"/>
          </a:xfrm>
          <a:prstGeom prst="rect">
            <a:avLst/>
          </a:prstGeom>
        </p:spPr>
        <p:txBody>
          <a:bodyPr lIns="91425" tIns="91425" rIns="91425" bIns="91425" anchor="t" anchorCtr="0">
            <a:noAutofit/>
          </a:bodyPr>
          <a:lstStyle/>
          <a:p>
            <a:pPr lvl="0" algn="l">
              <a:spcBef>
                <a:spcPts val="0"/>
              </a:spcBef>
              <a:buNone/>
            </a:pPr>
            <a:r>
              <a:rPr lang="en" sz="1800" b="1"/>
              <a:t>Jabbar Shaik</a:t>
            </a:r>
          </a:p>
          <a:p>
            <a:pPr lvl="0" algn="l" rtl="0">
              <a:spcBef>
                <a:spcPts val="0"/>
              </a:spcBef>
              <a:buNone/>
            </a:pPr>
            <a:r>
              <a:rPr lang="en" sz="1800" b="1"/>
              <a:t>jabbarfar@gmail.com</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647</Words>
  <Application>Microsoft Office PowerPoint</Application>
  <PresentationFormat>On-screen Show (16:9)</PresentationFormat>
  <Paragraphs>50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Lato</vt:lpstr>
      <vt:lpstr>simple-light-2</vt:lpstr>
      <vt:lpstr>Slide 1</vt:lpstr>
      <vt:lpstr>What is missing? And What we can do?</vt:lpstr>
      <vt:lpstr>Plan A Ride:</vt:lpstr>
      <vt:lpstr>How can we achieve?</vt:lpstr>
      <vt:lpstr>Reducing Money Leaks:</vt:lpstr>
      <vt:lpstr>How I did it </vt:lpstr>
      <vt:lpstr>Screenshots of App’s installed and Money credited</vt:lpstr>
      <vt:lpstr>Steps to Reduce Money Leaks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jabbars</cp:lastModifiedBy>
  <cp:revision>3</cp:revision>
  <dcterms:modified xsi:type="dcterms:W3CDTF">2017-02-26T03:09:08Z</dcterms:modified>
</cp:coreProperties>
</file>