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 A Ride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0" y="4417325"/>
            <a:ext cx="3614100" cy="72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Jabbar Shaik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Requirement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provide a Cab with reliable ETAS for the Requested user.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Technical </a:t>
            </a:r>
            <a:r>
              <a:rPr lang="en" b="1" dirty="0" smtClean="0"/>
              <a:t>Requirements</a:t>
            </a:r>
            <a:endParaRPr lang="en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Need </a:t>
            </a:r>
            <a:r>
              <a:rPr lang="en" dirty="0"/>
              <a:t>to Interact with Google Api’s for  effective Location.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Database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Location details of User and Cab, can be stored in In Memory Database like HazelCast.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For User and Captain Information we should use Persistent DB.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JUnit testing Framework for Testing.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We should use Horizontal scaling Technique to sustain data traffic.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How we can achieve Optimized Dispatch?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achieve this we should have some Data by which we can decide.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What we need to get from a Cab?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Cab Location, average speed, availability for a ride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need to capture this information for every 5 minutes for better booking experience.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more reliable options, we should have </a:t>
            </a:r>
            <a:r>
              <a:rPr lang="en" b="1"/>
              <a:t>past data</a:t>
            </a:r>
            <a:r>
              <a:rPr lang="en"/>
              <a:t> as well which helps in better search.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Real time Traffic at user’s nearby locations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Contd.,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37675" y="5604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What we need to get from a Cab?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user requests for a cab, he will be static at his position. So, data required from a customer is,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Current Location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Requested 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Destination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Type of Cab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we have Data. What next?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we have cab data and also user data. Now we need to provide a better Cab for the User. This process can be, when a user requests a Cab, From his current Location we can provide a Cab to him in two ways,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We can give user a option to show the available cabs(or) book immediate.</a:t>
            </a:r>
          </a:p>
          <a:p>
            <a:pPr marL="1371600" lvl="1" indent="-228600" rtl="0">
              <a:spcBef>
                <a:spcPts val="0"/>
              </a:spcBef>
              <a:buAutoNum type="alphaLcPeriod"/>
            </a:pPr>
            <a:r>
              <a:rPr lang="en" b="1"/>
              <a:t>let me see available cabs</a:t>
            </a:r>
          </a:p>
          <a:p>
            <a:pPr marL="1371600" lvl="1" indent="-228600" rtl="0">
              <a:spcBef>
                <a:spcPts val="0"/>
              </a:spcBef>
              <a:buAutoNum type="alphaLcPeriod"/>
            </a:pPr>
            <a:r>
              <a:rPr lang="en" b="1"/>
              <a:t>Book Immediate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By using </a:t>
            </a:r>
            <a:r>
              <a:rPr lang="en" b="1"/>
              <a:t>previous data</a:t>
            </a:r>
            <a:r>
              <a:rPr lang="en"/>
              <a:t> for that location, Time and Cab type.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Dynamically calculating</a:t>
            </a:r>
            <a:r>
              <a:rPr lang="en"/>
              <a:t> data for requested time, his location and Cab type.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By applying both 1 &amp; 2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Using Past data of a CAB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 this process, we should implement </a:t>
            </a:r>
            <a:r>
              <a:rPr lang="en" b="1"/>
              <a:t>machine learning </a:t>
            </a:r>
            <a:r>
              <a:rPr lang="en"/>
              <a:t>concepts. It can be done by AWS, we just need to provide previous data and user requirements. AWS will give us results.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After getting results we need to validate those results, the validations can be 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Need to find current location of result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If current location is near to User location, need to filter out them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From here common steps for both </a:t>
            </a:r>
            <a:r>
              <a:rPr lang="en" b="1"/>
              <a:t>Using</a:t>
            </a:r>
            <a:r>
              <a:rPr lang="en" sz="2800" b="1">
                <a:solidFill>
                  <a:schemeClr val="dk1"/>
                </a:solidFill>
              </a:rPr>
              <a:t> </a:t>
            </a:r>
            <a:r>
              <a:rPr lang="en" b="1"/>
              <a:t>Dynamic data of Cab and Past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Using Dynamic data of Cab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 this process, we should get data of Cabs according to the User requests.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Steps involved in this procedure are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Need to find cabs according the current location of user and Cab type requested.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Get cabs which are near to the user Location with following conditions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Cabs which are ready for a ride and 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Which are traveling towards user location, if no Cab’s available, get  with shortest path.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If many cabs are matching with same distance, take which have good speed and Less </a:t>
            </a:r>
            <a:r>
              <a:rPr lang="en" b="1"/>
              <a:t>traffic </a:t>
            </a:r>
            <a:r>
              <a:rPr lang="en"/>
              <a:t>in their path using Google Api.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Get the List of cab’s with their estimated time of arrival Sorted with Time and Distance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 if he selects immediate at the time of booking just send request to cab which are near, in a Sequence if not accepted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If selects </a:t>
            </a:r>
            <a:r>
              <a:rPr lang="en" b="1"/>
              <a:t>let me see options, </a:t>
            </a:r>
            <a:r>
              <a:rPr lang="en"/>
              <a:t>List all the options to the user and let him select.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Start the ride.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Applying Both 1&amp;2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all steps are common except that we take data from both Previous and Dynamic data and perform algorithm to get a Cab which is near to the User.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611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Tracks</vt:lpstr>
      <vt:lpstr>Requirement</vt:lpstr>
      <vt:lpstr>Technical Requirements</vt:lpstr>
      <vt:lpstr>How we can achieve Optimized Dispatch? </vt:lpstr>
      <vt:lpstr>Slide 5</vt:lpstr>
      <vt:lpstr>Now we have Data. What next?</vt:lpstr>
      <vt:lpstr>Using Past data of a CAB</vt:lpstr>
      <vt:lpstr>2. Using Dynamic data of Cab</vt:lpstr>
      <vt:lpstr>3. Applying Both 1&amp;2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Tracks</dc:title>
  <cp:lastModifiedBy>jabbars</cp:lastModifiedBy>
  <cp:revision>1</cp:revision>
  <dcterms:modified xsi:type="dcterms:W3CDTF">2017-02-25T12:06:27Z</dcterms:modified>
</cp:coreProperties>
</file>