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Tracks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Book A Ride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0" y="4417325"/>
            <a:ext cx="3614100" cy="72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Jabbar Shaik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Requirement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Need to provide a Cab with reliable ETAS for the Requested user.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Technical </a:t>
            </a:r>
            <a:r>
              <a:rPr lang="en" b="1" dirty="0" smtClean="0"/>
              <a:t>Requirements</a:t>
            </a:r>
            <a:endParaRPr lang="en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 smtClean="0"/>
              <a:t>Need </a:t>
            </a:r>
            <a:r>
              <a:rPr lang="en" dirty="0"/>
              <a:t>to Interact with Google Api’s for  effective Location.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Database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dirty="0"/>
              <a:t>Location details of User and Cab, can be stored in In Memory Database like HazelCast.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dirty="0"/>
              <a:t>For User and Captain Information we should use Persistent DB.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JUnit testing Framework for Testing.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We should use Horizontal scaling Technique to sustain data traffic.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How we can achieve Optimized Dispatch?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achieve this we should have some Data by which we can decide.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What we need to get from a Cab?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Cab Location, average speed, availability for a ride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We need to capture this information for every 5 minutes for better booking experience.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For more reliable options, we should have </a:t>
            </a:r>
            <a:r>
              <a:rPr lang="en" b="1"/>
              <a:t>past data</a:t>
            </a:r>
            <a:r>
              <a:rPr lang="en"/>
              <a:t> as well which helps in better search.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Real time Traffic at user’s nearby locations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Contd.,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37675" y="5604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What we need to get from a Cab?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 user requests for a cab, he will be static at his position. So, data required from a customer is,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Current Location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Requested Time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Destination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Type of Cab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we have Data. What next?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Now we have cab data and also user data. Now we need to provide a better Cab for the User. This process can be, when a user requests a Cab, From his current Location we can provide a Cab to him in two ways,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 smtClean="0"/>
              <a:t>When user wanted to book a cab, we can display all availabilities, path of the cab ETA of the Cab, by using below process </a:t>
            </a:r>
            <a:endParaRPr lang="en" b="1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By using </a:t>
            </a:r>
            <a:r>
              <a:rPr lang="en" b="1" dirty="0"/>
              <a:t>previous data</a:t>
            </a:r>
            <a:r>
              <a:rPr lang="en" dirty="0"/>
              <a:t> for that location, Time and Cab type.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b="1" dirty="0"/>
              <a:t>Dynamically calculating</a:t>
            </a:r>
            <a:r>
              <a:rPr lang="en" dirty="0"/>
              <a:t> data for requested time, his location and Cab type.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dirty="0"/>
              <a:t>By applying both 1 &amp; 2 techniques.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Using Past data of a CAB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In this process, we should implement </a:t>
            </a:r>
            <a:r>
              <a:rPr lang="en" b="1" dirty="0"/>
              <a:t>machine learning </a:t>
            </a:r>
            <a:r>
              <a:rPr lang="en" dirty="0"/>
              <a:t>concepts. It can be done by AWS, we just need to provide previous data and user requirements. AWS will give us results.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After getting results we need to validate those results, the validations can be </a:t>
            </a:r>
          </a:p>
          <a:p>
            <a:pPr marL="914400" lvl="1" indent="-228600">
              <a:lnSpc>
                <a:spcPct val="100000"/>
              </a:lnSpc>
              <a:buAutoNum type="alphaLcPeriod"/>
            </a:pPr>
            <a:r>
              <a:rPr lang="en" dirty="0" smtClean="0"/>
              <a:t>Need to filter Cabs which are</a:t>
            </a:r>
            <a:r>
              <a:rPr lang="en" dirty="0" smtClean="0"/>
              <a:t> </a:t>
            </a:r>
            <a:r>
              <a:rPr lang="en" dirty="0"/>
              <a:t>near to User </a:t>
            </a:r>
            <a:r>
              <a:rPr lang="en" dirty="0" smtClean="0"/>
              <a:t>location</a:t>
            </a:r>
            <a:r>
              <a:rPr lang="en" dirty="0" smtClean="0"/>
              <a:t>.</a:t>
            </a:r>
          </a:p>
          <a:p>
            <a:pPr marL="914400" lvl="1" indent="-228600">
              <a:lnSpc>
                <a:spcPct val="100000"/>
              </a:lnSpc>
              <a:buAutoNum type="alphaLcPeriod"/>
            </a:pPr>
            <a:r>
              <a:rPr lang="en" dirty="0" smtClean="0"/>
              <a:t>From </a:t>
            </a:r>
            <a:r>
              <a:rPr lang="en" dirty="0"/>
              <a:t>here common steps for both </a:t>
            </a:r>
            <a:r>
              <a:rPr lang="en" b="1" dirty="0"/>
              <a:t>Using</a:t>
            </a:r>
            <a:r>
              <a:rPr lang="en" sz="2800" b="1" dirty="0">
                <a:solidFill>
                  <a:schemeClr val="dk1"/>
                </a:solidFill>
              </a:rPr>
              <a:t> </a:t>
            </a:r>
            <a:r>
              <a:rPr lang="en" b="1" dirty="0"/>
              <a:t>Dynamic data of Cab and Past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04800" y="-19050"/>
            <a:ext cx="8520600" cy="30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2. Using Dynamic data of Cab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514350"/>
            <a:ext cx="8520600" cy="35973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1000" dirty="0"/>
              <a:t>In this process, we should get data of Cabs according to the User requests.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1000" dirty="0"/>
              <a:t>Steps involved in this procedure are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 sz="1000" dirty="0"/>
              <a:t>Need to find cabs according the current location of </a:t>
            </a:r>
            <a:r>
              <a:rPr lang="en" sz="1000" dirty="0" smtClean="0"/>
              <a:t>user and Cab type if requested.</a:t>
            </a:r>
            <a:endParaRPr lang="en" sz="1000" dirty="0"/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 sz="1000" dirty="0"/>
              <a:t>Get cabs which are near to the user Location with following conditions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AutoNum type="romanLcPeriod"/>
            </a:pPr>
            <a:r>
              <a:rPr lang="en" sz="1000" dirty="0"/>
              <a:t>Cabs which are ready for a ride and 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AutoNum type="romanLcPeriod"/>
            </a:pPr>
            <a:r>
              <a:rPr lang="en" sz="1000" dirty="0"/>
              <a:t>Which are traveling towards user location, if no Cab’s available, get  with shortest path.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AutoNum type="romanLcPeriod"/>
            </a:pPr>
            <a:r>
              <a:rPr lang="en" sz="1000" dirty="0"/>
              <a:t>If many cabs are matching with same distance, take which have good speed and Less </a:t>
            </a:r>
            <a:r>
              <a:rPr lang="en" sz="1000" b="1" dirty="0"/>
              <a:t>traffic </a:t>
            </a:r>
            <a:r>
              <a:rPr lang="en" sz="1000" dirty="0"/>
              <a:t>in their path using Google Api.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 sz="1000" dirty="0"/>
              <a:t>Get the List of cab’s with their estimated time of arrival Sorted with Time and </a:t>
            </a:r>
            <a:r>
              <a:rPr lang="en" sz="1000" dirty="0" smtClean="0"/>
              <a:t>Distance and Show to the User with details like path and ETA of the Cab(All types if he not selcted at first).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-US" sz="1000" dirty="0" smtClean="0"/>
              <a:t>A</a:t>
            </a:r>
            <a:r>
              <a:rPr lang="en" sz="1000" dirty="0" smtClean="0"/>
              <a:t>sk User to select type of Cab required, and display accordingly.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 sz="1000" dirty="0" smtClean="0"/>
              <a:t>If User Selected to start a ride, Send requests to Cab’s in the same sequence and return cab which acceted th ride.</a:t>
            </a:r>
            <a:r>
              <a:rPr lang="en" sz="1000" dirty="0" smtClean="0"/>
              <a:t>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 sz="1000" dirty="0" smtClean="0"/>
              <a:t>Start </a:t>
            </a:r>
            <a:r>
              <a:rPr lang="en" sz="1000" dirty="0"/>
              <a:t>the ride.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Applying Both 1&amp;2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Here all steps are common except that we take data from both Previous and Dynamic data and perform algorithm to get a Cab which is near to the User.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623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simple-light-2</vt:lpstr>
      <vt:lpstr>Tracks</vt:lpstr>
      <vt:lpstr>Requirement</vt:lpstr>
      <vt:lpstr>Technical Requirements</vt:lpstr>
      <vt:lpstr>How we can achieve Optimized Dispatch? </vt:lpstr>
      <vt:lpstr>Slide 5</vt:lpstr>
      <vt:lpstr>Now we have Data. What next?</vt:lpstr>
      <vt:lpstr>Using Past data of a CAB</vt:lpstr>
      <vt:lpstr>2. Using Dynamic data of Cab</vt:lpstr>
      <vt:lpstr>3. Applying Both 1&amp;2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Tracks</dc:title>
  <cp:lastModifiedBy>jabbars</cp:lastModifiedBy>
  <cp:revision>3</cp:revision>
  <dcterms:modified xsi:type="dcterms:W3CDTF">2017-02-25T12:38:26Z</dcterms:modified>
</cp:coreProperties>
</file>