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5" autoAdjust="0"/>
    <p:restoredTop sz="94660"/>
  </p:normalViewPr>
  <p:slideViewPr>
    <p:cSldViewPr snapToGrid="0">
      <p:cViewPr>
        <p:scale>
          <a:sx n="66" d="100"/>
          <a:sy n="66" d="100"/>
        </p:scale>
        <p:origin x="-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</TotalTime>
  <Words>327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Swis721 Ex BT</vt:lpstr>
      <vt:lpstr>1_Office Theme</vt:lpstr>
      <vt:lpstr>DIY Artificial Neural Networks</vt:lpstr>
      <vt:lpstr>Agenda</vt:lpstr>
      <vt:lpstr>Objectives</vt:lpstr>
      <vt:lpstr>Artificial Neural Network Theory</vt:lpstr>
      <vt:lpstr>Components</vt:lpstr>
      <vt:lpstr>Non-Linear Function</vt:lpstr>
      <vt:lpstr>Types of Non-Linear Functions</vt:lpstr>
      <vt:lpstr>Delta Rule and Backpropagation</vt:lpstr>
      <vt:lpstr>Formatting Inputs / Normalization</vt:lpstr>
      <vt:lpstr>Picking Parameters</vt:lpstr>
      <vt:lpstr>Define Your Functions</vt:lpstr>
      <vt:lpstr>Flow Chart</vt:lpstr>
      <vt:lpstr>XOR Logic Diagram</vt:lpstr>
      <vt:lpstr>Questions?</vt:lpstr>
      <vt:lpstr>Future Classes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Renkes</dc:creator>
  <cp:lastModifiedBy>Scott Renkes</cp:lastModifiedBy>
  <cp:revision>37</cp:revision>
  <dcterms:created xsi:type="dcterms:W3CDTF">2015-07-20T21:09:02Z</dcterms:created>
  <dcterms:modified xsi:type="dcterms:W3CDTF">2015-08-12T07:05:02Z</dcterms:modified>
</cp:coreProperties>
</file>