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364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Swis721 Ex BT</vt:lpstr>
      <vt:lpstr>1_Office Theme</vt:lpstr>
      <vt:lpstr>Unsupervised Machine Learning</vt:lpstr>
      <vt:lpstr>Agenda</vt:lpstr>
      <vt:lpstr>Objectives</vt:lpstr>
      <vt:lpstr>Unsupervised Learning</vt:lpstr>
      <vt:lpstr>The Synapse</vt:lpstr>
      <vt:lpstr>Hebb’s Rule</vt:lpstr>
      <vt:lpstr>Synaptic Feedback</vt:lpstr>
      <vt:lpstr>Bilinear Hebbian Learning</vt:lpstr>
      <vt:lpstr>Habituation</vt:lpstr>
      <vt:lpstr>Other Unsupervised Learning</vt:lpstr>
      <vt:lpstr>Questions?</vt:lpstr>
      <vt:lpstr>Future 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Renkes</dc:creator>
  <cp:lastModifiedBy>Scott Renkes</cp:lastModifiedBy>
  <cp:revision>47</cp:revision>
  <dcterms:created xsi:type="dcterms:W3CDTF">2015-07-20T21:09:02Z</dcterms:created>
  <dcterms:modified xsi:type="dcterms:W3CDTF">2015-08-26T05:48:05Z</dcterms:modified>
</cp:coreProperties>
</file>