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GUEVARA, RUBEN" userId="08384712-03f0-464d-8ad7-de766f15b0ea" providerId="ADAL" clId="{89551EF5-BCE1-4DAA-85CF-E8F22E95B5D7}"/>
    <pc:docChg chg="custSel modSld">
      <pc:chgData name="HERNANDEZ GUEVARA, RUBEN" userId="08384712-03f0-464d-8ad7-de766f15b0ea" providerId="ADAL" clId="{89551EF5-BCE1-4DAA-85CF-E8F22E95B5D7}" dt="2019-12-01T19:48:22.849" v="15" actId="313"/>
      <pc:docMkLst>
        <pc:docMk/>
      </pc:docMkLst>
      <pc:sldChg chg="modSp">
        <pc:chgData name="HERNANDEZ GUEVARA, RUBEN" userId="08384712-03f0-464d-8ad7-de766f15b0ea" providerId="ADAL" clId="{89551EF5-BCE1-4DAA-85CF-E8F22E95B5D7}" dt="2019-12-01T19:48:22.849" v="15" actId="313"/>
        <pc:sldMkLst>
          <pc:docMk/>
          <pc:sldMk cId="1584898864" sldId="256"/>
        </pc:sldMkLst>
        <pc:spChg chg="mod">
          <ac:chgData name="HERNANDEZ GUEVARA, RUBEN" userId="08384712-03f0-464d-8ad7-de766f15b0ea" providerId="ADAL" clId="{89551EF5-BCE1-4DAA-85CF-E8F22E95B5D7}" dt="2019-12-01T19:48:22.849" v="15" actId="313"/>
          <ac:spMkLst>
            <pc:docMk/>
            <pc:sldMk cId="1584898864" sldId="256"/>
            <ac:spMk id="5" creationId="{A4F6EE36-99F5-C946-8049-AE8DA576B024}"/>
          </ac:spMkLst>
        </pc:spChg>
      </pc:sldChg>
      <pc:sldChg chg="modSp">
        <pc:chgData name="HERNANDEZ GUEVARA, RUBEN" userId="08384712-03f0-464d-8ad7-de766f15b0ea" providerId="ADAL" clId="{89551EF5-BCE1-4DAA-85CF-E8F22E95B5D7}" dt="2019-12-01T19:47:22.523" v="2" actId="14100"/>
        <pc:sldMkLst>
          <pc:docMk/>
          <pc:sldMk cId="1621503599" sldId="258"/>
        </pc:sldMkLst>
        <pc:spChg chg="mod">
          <ac:chgData name="HERNANDEZ GUEVARA, RUBEN" userId="08384712-03f0-464d-8ad7-de766f15b0ea" providerId="ADAL" clId="{89551EF5-BCE1-4DAA-85CF-E8F22E95B5D7}" dt="2019-12-01T19:47:16.486" v="0" actId="1076"/>
          <ac:spMkLst>
            <pc:docMk/>
            <pc:sldMk cId="1621503599" sldId="258"/>
            <ac:spMk id="3" creationId="{D6CB29A0-D6AB-4E53-887C-372C6C3EB72E}"/>
          </ac:spMkLst>
        </pc:spChg>
        <pc:picChg chg="mod">
          <ac:chgData name="HERNANDEZ GUEVARA, RUBEN" userId="08384712-03f0-464d-8ad7-de766f15b0ea" providerId="ADAL" clId="{89551EF5-BCE1-4DAA-85CF-E8F22E95B5D7}" dt="2019-12-01T19:47:22.523" v="2" actId="14100"/>
          <ac:picMkLst>
            <pc:docMk/>
            <pc:sldMk cId="1621503599" sldId="258"/>
            <ac:picMk id="5" creationId="{2CF100CA-4F84-4E27-954F-D2E6FA2C87C6}"/>
          </ac:picMkLst>
        </pc:picChg>
      </pc:sldChg>
    </pc:docChg>
  </pc:docChgLst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Rubén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80B-039D-4911-980A-78557A2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sistema de resortes acoplados?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36CAE-E289-49E9-907B-4670DC37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resortes acoplados es aquel que consta de muchos resortes individuales interconectados entre sí. El modelo de resortes acoplados se puede aplicar tanto a sistemas mecánicos como a modelos atómicos de sólidos.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32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 </a:t>
            </a:r>
            <a:r>
              <a:rPr lang="es-ES" dirty="0"/>
              <a:t>Resolver un problema de resortes acoplados mediante el uso de ecuaciones diferenciales.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/>
              <a:t>Aprender a usar el sistema de ecuaciones diferenciales aplicado a una situación de interés.</a:t>
            </a:r>
          </a:p>
          <a:p>
            <a:r>
              <a:rPr lang="es-ES" dirty="0"/>
              <a:t>Manejar las librerías adecuadas para obtener una solución.</a:t>
            </a:r>
          </a:p>
          <a:p>
            <a:r>
              <a:rPr lang="es-ES" dirty="0"/>
              <a:t>Mediante el uso de lo aprendido en el Módulo 3 resolver correctamente la ecuación de resortes acoplados.</a:t>
            </a:r>
          </a:p>
        </p:txBody>
      </p:sp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CF100CA-4F84-4E27-954F-D2E6FA2C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37" y="3119872"/>
            <a:ext cx="4093698" cy="33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EAF7-1C81-457A-A108-F05F6F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Se tienen 2 masas de 1 slug cada una conectadas mediante dos resortes, el resorte 1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de 6lb/ft y el resorte 2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de 4lb/ft. El movimiento de las masas comienza desde la posición de equilibrio. La velocidad inicial de la masa 1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es de 1ft/s y la de la masa 2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es de -1ft/s. Dar las ecuaciones de movimiento de cada masa y graficar.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CCCC-7FBC-4417-BFF7-3BF9EAA3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85CB5-4C20-4F47-98EC-AC28AC1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16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91</TotalTime>
  <Words>269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2</vt:lpstr>
      <vt:lpstr>Malla</vt:lpstr>
      <vt:lpstr>Proyecto módulo 3</vt:lpstr>
      <vt:lpstr>¿Qué es un sistema de resortes acoplados?</vt:lpstr>
      <vt:lpstr>Objetivo General: Resolver un problema de resortes acoplados mediante el uso de ecuaciones diferenciales.</vt:lpstr>
      <vt:lpstr>Modelo que representa el problema.</vt:lpstr>
      <vt:lpstr>Problema</vt:lpstr>
      <vt:lpstr>Solución: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Rubén Hernández Guevara</cp:lastModifiedBy>
  <cp:revision>10</cp:revision>
  <dcterms:created xsi:type="dcterms:W3CDTF">2019-11-28T22:51:44Z</dcterms:created>
  <dcterms:modified xsi:type="dcterms:W3CDTF">2019-12-01T19:48:34Z</dcterms:modified>
</cp:coreProperties>
</file>