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C2B96C-8C16-6948-8F5E-71C9436FA720}" v="53" dt="2019-11-28T22:52:32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0"/>
  </p:normalViewPr>
  <p:slideViewPr>
    <p:cSldViewPr snapToGrid="0" snapToObjects="1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ELLANOS CISNEROS, MIRIAM" userId="cc3e60e2-d848-4d5e-915b-29679e0a3e96" providerId="ADAL" clId="{0CC2B96C-8C16-6948-8F5E-71C9436FA720}"/>
    <pc:docChg chg="undo custSel mod addSld delSld modSld">
      <pc:chgData name="CASTELLANOS CISNEROS, MIRIAM" userId="cc3e60e2-d848-4d5e-915b-29679e0a3e96" providerId="ADAL" clId="{0CC2B96C-8C16-6948-8F5E-71C9436FA720}" dt="2019-11-28T22:52:42.863" v="241" actId="1582"/>
      <pc:docMkLst>
        <pc:docMk/>
      </pc:docMkLst>
      <pc:sldChg chg="addSp delSp modSp del setBg">
        <pc:chgData name="CASTELLANOS CISNEROS, MIRIAM" userId="cc3e60e2-d848-4d5e-915b-29679e0a3e96" providerId="ADAL" clId="{0CC2B96C-8C16-6948-8F5E-71C9436FA720}" dt="2019-11-28T22:46:15.488" v="45" actId="2696"/>
        <pc:sldMkLst>
          <pc:docMk/>
          <pc:sldMk cId="685590734" sldId="256"/>
        </pc:sldMkLst>
        <pc:spChg chg="mod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2" creationId="{B77DA9E0-114E-E24A-8191-C3EC2C8FB898}"/>
          </ac:spMkLst>
        </pc:spChg>
        <pc:spChg chg="mod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3" creationId="{F9C531AC-5185-044F-8BE9-245D662557F9}"/>
          </ac:spMkLst>
        </pc:spChg>
        <pc:spChg chg="ord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9" creationId="{2480B623-3A17-3A4E-8175-ADC474F47AE2}"/>
          </ac:spMkLst>
        </pc:spChg>
        <pc:spChg chg="del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10" creationId="{72CA733A-8D25-4E63-8273-CC14052E0E8A}"/>
          </ac:spMkLst>
        </pc:spChg>
        <pc:spChg chg="add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17" creationId="{1E70A317-DCED-4E80-AA2D-467D8702E5CB}"/>
          </ac:spMkLst>
        </pc:spChg>
        <pc:spChg chg="add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19" creationId="{A6D87845-294F-40CB-BC48-46455460D292}"/>
          </ac:spMkLst>
        </pc:spChg>
        <pc:picChg chg="add mod">
          <ac:chgData name="CASTELLANOS CISNEROS, MIRIAM" userId="cc3e60e2-d848-4d5e-915b-29679e0a3e96" providerId="ADAL" clId="{0CC2B96C-8C16-6948-8F5E-71C9436FA720}" dt="2019-11-28T22:44:44.739" v="9" actId="26606"/>
          <ac:picMkLst>
            <pc:docMk/>
            <pc:sldMk cId="685590734" sldId="256"/>
            <ac:picMk id="4" creationId="{A6A65CE3-144D-AF4A-8E03-632223272CD0}"/>
          </ac:picMkLst>
        </pc:picChg>
        <pc:picChg chg="del mod">
          <ac:chgData name="CASTELLANOS CISNEROS, MIRIAM" userId="cc3e60e2-d848-4d5e-915b-29679e0a3e96" providerId="ADAL" clId="{0CC2B96C-8C16-6948-8F5E-71C9436FA720}" dt="2019-11-28T22:41:31.225" v="6" actId="478"/>
          <ac:picMkLst>
            <pc:docMk/>
            <pc:sldMk cId="685590734" sldId="256"/>
            <ac:picMk id="5" creationId="{D336E8EF-D1C0-4911-8697-55360E43B0D4}"/>
          </ac:picMkLst>
        </pc:picChg>
        <pc:picChg chg="del">
          <ac:chgData name="CASTELLANOS CISNEROS, MIRIAM" userId="cc3e60e2-d848-4d5e-915b-29679e0a3e96" providerId="ADAL" clId="{0CC2B96C-8C16-6948-8F5E-71C9436FA720}" dt="2019-11-28T22:44:44.739" v="9" actId="26606"/>
          <ac:picMkLst>
            <pc:docMk/>
            <pc:sldMk cId="685590734" sldId="256"/>
            <ac:picMk id="12" creationId="{2BFB581C-2142-4222-9A3B-905AD6C09535}"/>
          </ac:picMkLst>
        </pc:picChg>
      </pc:sldChg>
      <pc:sldChg chg="addSp delSp modSp add mod setBg">
        <pc:chgData name="CASTELLANOS CISNEROS, MIRIAM" userId="cc3e60e2-d848-4d5e-915b-29679e0a3e96" providerId="ADAL" clId="{0CC2B96C-8C16-6948-8F5E-71C9436FA720}" dt="2019-11-28T22:52:42.863" v="241" actId="1582"/>
        <pc:sldMkLst>
          <pc:docMk/>
          <pc:sldMk cId="1584898864" sldId="256"/>
        </pc:sldMkLst>
        <pc:spChg chg="mod">
          <ac:chgData name="CASTELLANOS CISNEROS, MIRIAM" userId="cc3e60e2-d848-4d5e-915b-29679e0a3e96" providerId="ADAL" clId="{0CC2B96C-8C16-6948-8F5E-71C9436FA720}" dt="2019-11-28T22:51:50.095" v="230" actId="1076"/>
          <ac:spMkLst>
            <pc:docMk/>
            <pc:sldMk cId="1584898864" sldId="256"/>
            <ac:spMk id="2" creationId="{E5F7A13F-3900-774E-92F2-00D2A857FC60}"/>
          </ac:spMkLst>
        </pc:spChg>
        <pc:spChg chg="mod">
          <ac:chgData name="CASTELLANOS CISNEROS, MIRIAM" userId="cc3e60e2-d848-4d5e-915b-29679e0a3e96" providerId="ADAL" clId="{0CC2B96C-8C16-6948-8F5E-71C9436FA720}" dt="2019-11-28T22:52:32.417" v="239" actId="207"/>
          <ac:spMkLst>
            <pc:docMk/>
            <pc:sldMk cId="1584898864" sldId="256"/>
            <ac:spMk id="3" creationId="{E6BD155C-EB86-9F4B-A753-AEAC754DC55F}"/>
          </ac:spMkLst>
        </pc:spChg>
        <pc:spChg chg="add del">
          <ac:chgData name="CASTELLANOS CISNEROS, MIRIAM" userId="cc3e60e2-d848-4d5e-915b-29679e0a3e96" providerId="ADAL" clId="{0CC2B96C-8C16-6948-8F5E-71C9436FA720}" dt="2019-11-28T22:47:03.812" v="98" actId="478"/>
          <ac:spMkLst>
            <pc:docMk/>
            <pc:sldMk cId="1584898864" sldId="256"/>
            <ac:spMk id="4" creationId="{5FB881C7-F159-DE4A-8EC0-CBB93728160C}"/>
          </ac:spMkLst>
        </pc:spChg>
        <pc:spChg chg="add mod ord">
          <ac:chgData name="CASTELLANOS CISNEROS, MIRIAM" userId="cc3e60e2-d848-4d5e-915b-29679e0a3e96" providerId="ADAL" clId="{0CC2B96C-8C16-6948-8F5E-71C9436FA720}" dt="2019-11-28T22:51:58.742" v="232" actId="1076"/>
          <ac:spMkLst>
            <pc:docMk/>
            <pc:sldMk cId="1584898864" sldId="256"/>
            <ac:spMk id="5" creationId="{A4F6EE36-99F5-C946-8049-AE8DA576B024}"/>
          </ac:spMkLst>
        </pc:spChg>
        <pc:spChg chg="add del mod">
          <ac:chgData name="CASTELLANOS CISNEROS, MIRIAM" userId="cc3e60e2-d848-4d5e-915b-29679e0a3e96" providerId="ADAL" clId="{0CC2B96C-8C16-6948-8F5E-71C9436FA720}" dt="2019-11-28T22:47:37.774" v="141"/>
          <ac:spMkLst>
            <pc:docMk/>
            <pc:sldMk cId="1584898864" sldId="256"/>
            <ac:spMk id="6" creationId="{C021AA83-8756-E342-A2B2-CCDC5A8206DB}"/>
          </ac:spMkLst>
        </pc:spChg>
        <pc:spChg chg="add del">
          <ac:chgData name="CASTELLANOS CISNEROS, MIRIAM" userId="cc3e60e2-d848-4d5e-915b-29679e0a3e96" providerId="ADAL" clId="{0CC2B96C-8C16-6948-8F5E-71C9436FA720}" dt="2019-11-28T22:51:42.756" v="226" actId="26606"/>
          <ac:spMkLst>
            <pc:docMk/>
            <pc:sldMk cId="1584898864" sldId="256"/>
            <ac:spMk id="12" creationId="{1E70A317-DCED-4E80-AA2D-467D8702E5CB}"/>
          </ac:spMkLst>
        </pc:spChg>
        <pc:spChg chg="add del">
          <ac:chgData name="CASTELLANOS CISNEROS, MIRIAM" userId="cc3e60e2-d848-4d5e-915b-29679e0a3e96" providerId="ADAL" clId="{0CC2B96C-8C16-6948-8F5E-71C9436FA720}" dt="2019-11-28T22:51:44.778" v="228" actId="26606"/>
          <ac:spMkLst>
            <pc:docMk/>
            <pc:sldMk cId="1584898864" sldId="256"/>
            <ac:spMk id="14" creationId="{A6D87845-294F-40CB-BC48-46455460D292}"/>
          </ac:spMkLst>
        </pc:spChg>
        <pc:spChg chg="add del">
          <ac:chgData name="CASTELLANOS CISNEROS, MIRIAM" userId="cc3e60e2-d848-4d5e-915b-29679e0a3e96" providerId="ADAL" clId="{0CC2B96C-8C16-6948-8F5E-71C9436FA720}" dt="2019-11-28T22:51:44.778" v="228" actId="26606"/>
          <ac:spMkLst>
            <pc:docMk/>
            <pc:sldMk cId="1584898864" sldId="256"/>
            <ac:spMk id="15" creationId="{1E70A317-DCED-4E80-AA2D-467D8702E5CB}"/>
          </ac:spMkLst>
        </pc:spChg>
        <pc:spChg chg="add">
          <ac:chgData name="CASTELLANOS CISNEROS, MIRIAM" userId="cc3e60e2-d848-4d5e-915b-29679e0a3e96" providerId="ADAL" clId="{0CC2B96C-8C16-6948-8F5E-71C9436FA720}" dt="2019-11-28T22:51:44.888" v="229" actId="26606"/>
          <ac:spMkLst>
            <pc:docMk/>
            <pc:sldMk cId="1584898864" sldId="256"/>
            <ac:spMk id="17" creationId="{D30579BA-22EC-41CB-82B7-65D5DFCA603C}"/>
          </ac:spMkLst>
        </pc:spChg>
        <pc:spChg chg="add">
          <ac:chgData name="CASTELLANOS CISNEROS, MIRIAM" userId="cc3e60e2-d848-4d5e-915b-29679e0a3e96" providerId="ADAL" clId="{0CC2B96C-8C16-6948-8F5E-71C9436FA720}" dt="2019-11-28T22:51:44.888" v="229" actId="26606"/>
          <ac:spMkLst>
            <pc:docMk/>
            <pc:sldMk cId="1584898864" sldId="256"/>
            <ac:spMk id="18" creationId="{FE469E50-3893-4ED6-92BA-2985C32B0CA6}"/>
          </ac:spMkLst>
        </pc:spChg>
        <pc:picChg chg="add mod">
          <ac:chgData name="CASTELLANOS CISNEROS, MIRIAM" userId="cc3e60e2-d848-4d5e-915b-29679e0a3e96" providerId="ADAL" clId="{0CC2B96C-8C16-6948-8F5E-71C9436FA720}" dt="2019-11-28T22:52:42.863" v="241" actId="1582"/>
          <ac:picMkLst>
            <pc:docMk/>
            <pc:sldMk cId="1584898864" sldId="256"/>
            <ac:picMk id="7" creationId="{0648674A-8297-FD4C-A619-664BB71FCC41}"/>
          </ac:picMkLst>
        </pc:picChg>
      </pc:sldChg>
      <pc:sldChg chg="add">
        <pc:chgData name="CASTELLANOS CISNEROS, MIRIAM" userId="cc3e60e2-d848-4d5e-915b-29679e0a3e96" providerId="ADAL" clId="{0CC2B96C-8C16-6948-8F5E-71C9436FA720}" dt="2019-11-28T22:49:37.461" v="223"/>
        <pc:sldMkLst>
          <pc:docMk/>
          <pc:sldMk cId="977861380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4718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233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1735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8095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137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3212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27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0672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6303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456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0982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77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017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941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0697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929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73ED0CC-082F-4160-86E5-0D6041F12778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5328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26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7A13F-3900-774E-92F2-00D2A857F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275" y="233641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s-MX" sz="4000" dirty="0"/>
              <a:t>Proyecto módulo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BD155C-EB86-9F4B-A753-AEAC754DC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275" y="2608181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s-MX" sz="2400" dirty="0">
                <a:solidFill>
                  <a:srgbClr val="00B0F0"/>
                </a:solidFill>
              </a:rPr>
              <a:t>Resortes acoplados.</a:t>
            </a:r>
          </a:p>
          <a:p>
            <a:pPr algn="l"/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648674A-8297-FD4C-A619-664BB71FC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960" y="643467"/>
            <a:ext cx="4974773" cy="5571065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A4F6EE36-99F5-C946-8049-AE8DA576B024}"/>
              </a:ext>
            </a:extLst>
          </p:cNvPr>
          <p:cNvSpPr txBox="1">
            <a:spLocks/>
          </p:cNvSpPr>
          <p:nvPr/>
        </p:nvSpPr>
        <p:spPr>
          <a:xfrm>
            <a:off x="994275" y="3783126"/>
            <a:ext cx="9440034" cy="195845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/>
              <a:t>Integrantes:</a:t>
            </a:r>
          </a:p>
          <a:p>
            <a:pPr algn="l"/>
            <a:r>
              <a:rPr lang="es-MX" dirty="0"/>
              <a:t>Héctor Iván Moreno Contreras</a:t>
            </a:r>
          </a:p>
          <a:p>
            <a:pPr algn="l"/>
            <a:r>
              <a:rPr lang="es-MX" dirty="0"/>
              <a:t>Ruben Hernández guevara</a:t>
            </a:r>
          </a:p>
          <a:p>
            <a:pPr algn="l"/>
            <a:r>
              <a:rPr lang="es-MX" dirty="0"/>
              <a:t>Miriam Castellanos Cisneros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489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A579A-3593-4A4A-80F0-673AE79A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General: </a:t>
            </a:r>
            <a:r>
              <a:rPr lang="es-ES" dirty="0"/>
              <a:t>Resolver un problema de resortes acoplados mediante el uso de ecuaciones diferenciales.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B5FA32-4152-4BB0-BB25-59F36693A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Objetivos específicos:</a:t>
            </a:r>
          </a:p>
          <a:p>
            <a:r>
              <a:rPr lang="es-ES" dirty="0"/>
              <a:t>Aprender a usar el sistema de ecuaciones diferenciales aplicado a una situación de interés.</a:t>
            </a:r>
          </a:p>
          <a:p>
            <a:r>
              <a:rPr lang="es-ES" dirty="0"/>
              <a:t>Manejar las librerías adecuadas para obtener una solución.</a:t>
            </a:r>
          </a:p>
          <a:p>
            <a:r>
              <a:rPr lang="es-ES" dirty="0"/>
              <a:t>Mediante el uso de lo aprendido en el Módulo 3 resolver correctamente la ecuación de resortes acoplados.</a:t>
            </a:r>
          </a:p>
        </p:txBody>
      </p:sp>
    </p:spTree>
    <p:extLst>
      <p:ext uri="{BB962C8B-B14F-4D97-AF65-F5344CB8AC3E}">
        <p14:creationId xmlns:p14="http://schemas.microsoft.com/office/powerpoint/2010/main" val="266854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D9272-DED4-407C-8B4F-48A90C1F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0110"/>
            <a:ext cx="9905998" cy="1905000"/>
          </a:xfrm>
        </p:spPr>
        <p:txBody>
          <a:bodyPr/>
          <a:lstStyle/>
          <a:p>
            <a:r>
              <a:rPr lang="es-MX" dirty="0"/>
              <a:t>Modelo que representa el problema.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6CB29A0-D6AB-4E53-887C-372C6C3EB7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1752599"/>
                <a:ext cx="9905998" cy="3124201"/>
              </a:xfrm>
            </p:spPr>
            <p:txBody>
              <a:bodyPr/>
              <a:lstStyle/>
              <a:p>
                <a:r>
                  <a:rPr lang="es-MX" dirty="0"/>
                  <a:t>El modelo que representa el problema esta representado por las siguientes ecuaciones diferenciales: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6CB29A0-D6AB-4E53-887C-372C6C3EB7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1752599"/>
                <a:ext cx="9905998" cy="3124201"/>
              </a:xfrm>
              <a:blipFill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2CF100CA-4F84-4E27-954F-D2E6FA2C8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819" y="3657599"/>
            <a:ext cx="3208068" cy="260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03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36</TotalTime>
  <Words>125</Words>
  <Application>Microsoft Office PowerPoint</Application>
  <PresentationFormat>Panorámica</PresentationFormat>
  <Paragraphs>15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Cambria Math</vt:lpstr>
      <vt:lpstr>Century Gothic</vt:lpstr>
      <vt:lpstr>Wingdings 2</vt:lpstr>
      <vt:lpstr>Malla</vt:lpstr>
      <vt:lpstr>Proyecto módulo 3</vt:lpstr>
      <vt:lpstr>Objetivo General: Resolver un problema de resortes acoplados mediante el uso de ecuaciones diferenciales.</vt:lpstr>
      <vt:lpstr>Modelo que representa el problema.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módulo 3</dc:title>
  <dc:creator>CASTELLANOS CISNEROS, MIRIAM</dc:creator>
  <cp:lastModifiedBy>Hector</cp:lastModifiedBy>
  <cp:revision>6</cp:revision>
  <dcterms:created xsi:type="dcterms:W3CDTF">2019-11-28T22:51:44Z</dcterms:created>
  <dcterms:modified xsi:type="dcterms:W3CDTF">2019-11-29T15:09:19Z</dcterms:modified>
</cp:coreProperties>
</file>