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7" y="3119872"/>
            <a:ext cx="4093698" cy="33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94</TotalTime>
  <Words>274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2</vt:lpstr>
      <vt:lpstr>Malla</vt:lpstr>
      <vt:lpstr>Proyecto módulo 3</vt:lpstr>
      <vt:lpstr>¿Qué es un sistema de resortes acoplados?</vt:lpstr>
      <vt:lpstr>Objetivo General: Resolver un problema de resortes acoplados mediante el uso de ecuaciones diferenciales.</vt:lpstr>
      <vt:lpstr>Modelo que representa el problema.</vt:lpstr>
      <vt:lpstr>Problema</vt:lpstr>
      <vt:lpstr>Solución:</vt:lpstr>
      <vt:lpstr>Visualización: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11</cp:revision>
  <dcterms:created xsi:type="dcterms:W3CDTF">2019-11-28T22:51:44Z</dcterms:created>
  <dcterms:modified xsi:type="dcterms:W3CDTF">2019-12-01T21:54:34Z</dcterms:modified>
</cp:coreProperties>
</file>