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GUEVARA, RUBEN" userId="08384712-03f0-464d-8ad7-de766f15b0ea" providerId="ADAL" clId="{89551EF5-BCE1-4DAA-85CF-E8F22E95B5D7}"/>
    <pc:docChg chg="custSel modSld">
      <pc:chgData name="HERNANDEZ GUEVARA, RUBEN" userId="08384712-03f0-464d-8ad7-de766f15b0ea" providerId="ADAL" clId="{89551EF5-BCE1-4DAA-85CF-E8F22E95B5D7}" dt="2019-12-01T19:48:22.849" v="15" actId="313"/>
      <pc:docMkLst>
        <pc:docMk/>
      </pc:docMkLst>
      <pc:sldChg chg="modSp">
        <pc:chgData name="HERNANDEZ GUEVARA, RUBEN" userId="08384712-03f0-464d-8ad7-de766f15b0ea" providerId="ADAL" clId="{89551EF5-BCE1-4DAA-85CF-E8F22E95B5D7}" dt="2019-12-01T19:48:22.849" v="15" actId="313"/>
        <pc:sldMkLst>
          <pc:docMk/>
          <pc:sldMk cId="1584898864" sldId="256"/>
        </pc:sldMkLst>
        <pc:spChg chg="mod">
          <ac:chgData name="HERNANDEZ GUEVARA, RUBEN" userId="08384712-03f0-464d-8ad7-de766f15b0ea" providerId="ADAL" clId="{89551EF5-BCE1-4DAA-85CF-E8F22E95B5D7}" dt="2019-12-01T19:48:22.849" v="15" actId="313"/>
          <ac:spMkLst>
            <pc:docMk/>
            <pc:sldMk cId="1584898864" sldId="256"/>
            <ac:spMk id="5" creationId="{A4F6EE36-99F5-C946-8049-AE8DA576B024}"/>
          </ac:spMkLst>
        </pc:spChg>
      </pc:sldChg>
      <pc:sldChg chg="modSp">
        <pc:chgData name="HERNANDEZ GUEVARA, RUBEN" userId="08384712-03f0-464d-8ad7-de766f15b0ea" providerId="ADAL" clId="{89551EF5-BCE1-4DAA-85CF-E8F22E95B5D7}" dt="2019-12-01T19:47:22.523" v="2" actId="14100"/>
        <pc:sldMkLst>
          <pc:docMk/>
          <pc:sldMk cId="1621503599" sldId="258"/>
        </pc:sldMkLst>
        <pc:spChg chg="mod">
          <ac:chgData name="HERNANDEZ GUEVARA, RUBEN" userId="08384712-03f0-464d-8ad7-de766f15b0ea" providerId="ADAL" clId="{89551EF5-BCE1-4DAA-85CF-E8F22E95B5D7}" dt="2019-12-01T19:47:16.486" v="0" actId="1076"/>
          <ac:spMkLst>
            <pc:docMk/>
            <pc:sldMk cId="1621503599" sldId="258"/>
            <ac:spMk id="3" creationId="{D6CB29A0-D6AB-4E53-887C-372C6C3EB72E}"/>
          </ac:spMkLst>
        </pc:spChg>
        <pc:picChg chg="mod">
          <ac:chgData name="HERNANDEZ GUEVARA, RUBEN" userId="08384712-03f0-464d-8ad7-de766f15b0ea" providerId="ADAL" clId="{89551EF5-BCE1-4DAA-85CF-E8F22E95B5D7}" dt="2019-12-01T19:47:22.523" v="2" actId="14100"/>
          <ac:picMkLst>
            <pc:docMk/>
            <pc:sldMk cId="1621503599" sldId="258"/>
            <ac:picMk id="5" creationId="{2CF100CA-4F84-4E27-954F-D2E6FA2C87C6}"/>
          </ac:picMkLst>
        </pc:picChg>
      </pc:sldChg>
    </pc:docChg>
  </pc:docChgLst>
  <pc:docChgLst>
    <pc:chgData name="CASTELLANOS CISNEROS, MIRIAM" userId="cc3e60e2-d848-4d5e-915b-29679e0a3e96" providerId="ADAL" clId="{0CC2B96C-8C16-6948-8F5E-71C9436FA720}"/>
    <pc:docChg chg="undo custSel mod addSld delSld modSld">
      <pc:chgData name="CASTELLANOS CISNEROS, MIRIAM" userId="cc3e60e2-d848-4d5e-915b-29679e0a3e96" providerId="ADAL" clId="{0CC2B96C-8C16-6948-8F5E-71C9436FA720}" dt="2019-11-28T22:52:42.863" v="241" actId="1582"/>
      <pc:docMkLst>
        <pc:docMk/>
      </pc:docMkLst>
      <pc:sldChg chg="addSp delSp modSp del setBg">
        <pc:chgData name="CASTELLANOS CISNEROS, MIRIAM" userId="cc3e60e2-d848-4d5e-915b-29679e0a3e96" providerId="ADAL" clId="{0CC2B96C-8C16-6948-8F5E-71C9436FA720}" dt="2019-11-28T22:46:15.488" v="45" actId="2696"/>
        <pc:sldMkLst>
          <pc:docMk/>
          <pc:sldMk cId="685590734" sldId="256"/>
        </pc:sldMkLst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2" creationId="{B77DA9E0-114E-E24A-8191-C3EC2C8FB898}"/>
          </ac:spMkLst>
        </pc:spChg>
        <pc:spChg chg="mo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3" creationId="{F9C531AC-5185-044F-8BE9-245D662557F9}"/>
          </ac:spMkLst>
        </pc:spChg>
        <pc:spChg chg="or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9" creationId="{2480B623-3A17-3A4E-8175-ADC474F47AE2}"/>
          </ac:spMkLst>
        </pc:spChg>
        <pc:spChg chg="del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0" creationId="{72CA733A-8D25-4E63-8273-CC14052E0E8A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7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44:44.739" v="9" actId="26606"/>
          <ac:spMkLst>
            <pc:docMk/>
            <pc:sldMk cId="685590734" sldId="256"/>
            <ac:spMk id="19" creationId="{A6D87845-294F-40CB-BC48-46455460D292}"/>
          </ac:spMkLst>
        </pc:spChg>
        <pc:picChg chg="add mod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4" creationId="{A6A65CE3-144D-AF4A-8E03-632223272CD0}"/>
          </ac:picMkLst>
        </pc:picChg>
        <pc:picChg chg="del mod">
          <ac:chgData name="CASTELLANOS CISNEROS, MIRIAM" userId="cc3e60e2-d848-4d5e-915b-29679e0a3e96" providerId="ADAL" clId="{0CC2B96C-8C16-6948-8F5E-71C9436FA720}" dt="2019-11-28T22:41:31.225" v="6" actId="478"/>
          <ac:picMkLst>
            <pc:docMk/>
            <pc:sldMk cId="685590734" sldId="256"/>
            <ac:picMk id="5" creationId="{D336E8EF-D1C0-4911-8697-55360E43B0D4}"/>
          </ac:picMkLst>
        </pc:picChg>
        <pc:picChg chg="del">
          <ac:chgData name="CASTELLANOS CISNEROS, MIRIAM" userId="cc3e60e2-d848-4d5e-915b-29679e0a3e96" providerId="ADAL" clId="{0CC2B96C-8C16-6948-8F5E-71C9436FA720}" dt="2019-11-28T22:44:44.739" v="9" actId="26606"/>
          <ac:picMkLst>
            <pc:docMk/>
            <pc:sldMk cId="685590734" sldId="256"/>
            <ac:picMk id="12" creationId="{2BFB581C-2142-4222-9A3B-905AD6C09535}"/>
          </ac:picMkLst>
        </pc:picChg>
      </pc:sldChg>
      <pc:sldChg chg="addSp delSp modSp add mod setBg">
        <pc:chgData name="CASTELLANOS CISNEROS, MIRIAM" userId="cc3e60e2-d848-4d5e-915b-29679e0a3e96" providerId="ADAL" clId="{0CC2B96C-8C16-6948-8F5E-71C9436FA720}" dt="2019-11-28T22:52:42.863" v="241" actId="1582"/>
        <pc:sldMkLst>
          <pc:docMk/>
          <pc:sldMk cId="1584898864" sldId="256"/>
        </pc:sldMkLst>
        <pc:spChg chg="mod">
          <ac:chgData name="CASTELLANOS CISNEROS, MIRIAM" userId="cc3e60e2-d848-4d5e-915b-29679e0a3e96" providerId="ADAL" clId="{0CC2B96C-8C16-6948-8F5E-71C9436FA720}" dt="2019-11-28T22:51:50.095" v="230" actId="1076"/>
          <ac:spMkLst>
            <pc:docMk/>
            <pc:sldMk cId="1584898864" sldId="256"/>
            <ac:spMk id="2" creationId="{E5F7A13F-3900-774E-92F2-00D2A857FC60}"/>
          </ac:spMkLst>
        </pc:spChg>
        <pc:spChg chg="mod">
          <ac:chgData name="CASTELLANOS CISNEROS, MIRIAM" userId="cc3e60e2-d848-4d5e-915b-29679e0a3e96" providerId="ADAL" clId="{0CC2B96C-8C16-6948-8F5E-71C9436FA720}" dt="2019-11-28T22:52:32.417" v="239" actId="207"/>
          <ac:spMkLst>
            <pc:docMk/>
            <pc:sldMk cId="1584898864" sldId="256"/>
            <ac:spMk id="3" creationId="{E6BD155C-EB86-9F4B-A753-AEAC754DC55F}"/>
          </ac:spMkLst>
        </pc:spChg>
        <pc:spChg chg="add del">
          <ac:chgData name="CASTELLANOS CISNEROS, MIRIAM" userId="cc3e60e2-d848-4d5e-915b-29679e0a3e96" providerId="ADAL" clId="{0CC2B96C-8C16-6948-8F5E-71C9436FA720}" dt="2019-11-28T22:47:03.812" v="98" actId="478"/>
          <ac:spMkLst>
            <pc:docMk/>
            <pc:sldMk cId="1584898864" sldId="256"/>
            <ac:spMk id="4" creationId="{5FB881C7-F159-DE4A-8EC0-CBB93728160C}"/>
          </ac:spMkLst>
        </pc:spChg>
        <pc:spChg chg="add mod ord">
          <ac:chgData name="CASTELLANOS CISNEROS, MIRIAM" userId="cc3e60e2-d848-4d5e-915b-29679e0a3e96" providerId="ADAL" clId="{0CC2B96C-8C16-6948-8F5E-71C9436FA720}" dt="2019-11-28T22:51:58.742" v="232" actId="1076"/>
          <ac:spMkLst>
            <pc:docMk/>
            <pc:sldMk cId="1584898864" sldId="256"/>
            <ac:spMk id="5" creationId="{A4F6EE36-99F5-C946-8049-AE8DA576B024}"/>
          </ac:spMkLst>
        </pc:spChg>
        <pc:spChg chg="add del mod">
          <ac:chgData name="CASTELLANOS CISNEROS, MIRIAM" userId="cc3e60e2-d848-4d5e-915b-29679e0a3e96" providerId="ADAL" clId="{0CC2B96C-8C16-6948-8F5E-71C9436FA720}" dt="2019-11-28T22:47:37.774" v="141"/>
          <ac:spMkLst>
            <pc:docMk/>
            <pc:sldMk cId="1584898864" sldId="256"/>
            <ac:spMk id="6" creationId="{C021AA83-8756-E342-A2B2-CCDC5A8206DB}"/>
          </ac:spMkLst>
        </pc:spChg>
        <pc:spChg chg="add del">
          <ac:chgData name="CASTELLANOS CISNEROS, MIRIAM" userId="cc3e60e2-d848-4d5e-915b-29679e0a3e96" providerId="ADAL" clId="{0CC2B96C-8C16-6948-8F5E-71C9436FA720}" dt="2019-11-28T22:51:42.756" v="226" actId="26606"/>
          <ac:spMkLst>
            <pc:docMk/>
            <pc:sldMk cId="1584898864" sldId="256"/>
            <ac:spMk id="12" creationId="{1E70A317-DCED-4E80-AA2D-467D8702E5CB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4" creationId="{A6D87845-294F-40CB-BC48-46455460D292}"/>
          </ac:spMkLst>
        </pc:spChg>
        <pc:spChg chg="add del">
          <ac:chgData name="CASTELLANOS CISNEROS, MIRIAM" userId="cc3e60e2-d848-4d5e-915b-29679e0a3e96" providerId="ADAL" clId="{0CC2B96C-8C16-6948-8F5E-71C9436FA720}" dt="2019-11-28T22:51:44.778" v="228" actId="26606"/>
          <ac:spMkLst>
            <pc:docMk/>
            <pc:sldMk cId="1584898864" sldId="256"/>
            <ac:spMk id="15" creationId="{1E70A317-DCED-4E80-AA2D-467D8702E5CB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7" creationId="{D30579BA-22EC-41CB-82B7-65D5DFCA603C}"/>
          </ac:spMkLst>
        </pc:spChg>
        <pc:spChg chg="add">
          <ac:chgData name="CASTELLANOS CISNEROS, MIRIAM" userId="cc3e60e2-d848-4d5e-915b-29679e0a3e96" providerId="ADAL" clId="{0CC2B96C-8C16-6948-8F5E-71C9436FA720}" dt="2019-11-28T22:51:44.888" v="229" actId="26606"/>
          <ac:spMkLst>
            <pc:docMk/>
            <pc:sldMk cId="1584898864" sldId="256"/>
            <ac:spMk id="18" creationId="{FE469E50-3893-4ED6-92BA-2985C32B0CA6}"/>
          </ac:spMkLst>
        </pc:spChg>
        <pc:picChg chg="add mod">
          <ac:chgData name="CASTELLANOS CISNEROS, MIRIAM" userId="cc3e60e2-d848-4d5e-915b-29679e0a3e96" providerId="ADAL" clId="{0CC2B96C-8C16-6948-8F5E-71C9436FA720}" dt="2019-11-28T22:52:42.863" v="241" actId="1582"/>
          <ac:picMkLst>
            <pc:docMk/>
            <pc:sldMk cId="1584898864" sldId="256"/>
            <ac:picMk id="7" creationId="{0648674A-8297-FD4C-A619-664BB71FCC41}"/>
          </ac:picMkLst>
        </pc:picChg>
      </pc:sldChg>
      <pc:sldChg chg="add">
        <pc:chgData name="CASTELLANOS CISNEROS, MIRIAM" userId="cc3e60e2-d848-4d5e-915b-29679e0a3e96" providerId="ADAL" clId="{0CC2B96C-8C16-6948-8F5E-71C9436FA720}" dt="2019-11-28T22:49:37.461" v="223"/>
        <pc:sldMkLst>
          <pc:docMk/>
          <pc:sldMk cId="9778613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471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233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3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95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137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321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7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5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982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017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41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92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3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monitor.com/pdc/index.php/Main/LaplaceTransfor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A13F-3900-774E-92F2-00D2A857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275" y="233641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MX" sz="4000" dirty="0"/>
              <a:t>Proyecto 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155C-EB86-9F4B-A753-AEAC754D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75" y="2608181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rgbClr val="00B0F0"/>
                </a:solidFill>
              </a:rPr>
              <a:t>Resortes acoplados.</a:t>
            </a:r>
          </a:p>
          <a:p>
            <a:pPr algn="l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48674A-8297-FD4C-A619-664BB71F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60" y="643467"/>
            <a:ext cx="4974773" cy="557106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F6EE36-99F5-C946-8049-AE8DA576B024}"/>
              </a:ext>
            </a:extLst>
          </p:cNvPr>
          <p:cNvSpPr txBox="1">
            <a:spLocks/>
          </p:cNvSpPr>
          <p:nvPr/>
        </p:nvSpPr>
        <p:spPr>
          <a:xfrm>
            <a:off x="994275" y="3783126"/>
            <a:ext cx="9440034" cy="19584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Integrantes:</a:t>
            </a:r>
          </a:p>
          <a:p>
            <a:pPr algn="l"/>
            <a:r>
              <a:rPr lang="es-MX" dirty="0"/>
              <a:t>Héctor Iván Moreno Contreras</a:t>
            </a:r>
          </a:p>
          <a:p>
            <a:pPr algn="l"/>
            <a:r>
              <a:rPr lang="es-MX" dirty="0"/>
              <a:t>Rubén Hernández guevara</a:t>
            </a:r>
          </a:p>
          <a:p>
            <a:pPr algn="l"/>
            <a:r>
              <a:rPr lang="es-MX" dirty="0"/>
              <a:t>Miriam Castellanos Cisneros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489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5FFF-A0C2-40ED-A784-445AE40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F433-3AD3-403C-A38C-B587BEED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aprendió a utilizar nuevas funciones imprescindibles para la solución del problema.</a:t>
            </a:r>
          </a:p>
          <a:p>
            <a:endParaRPr lang="es-ES" dirty="0"/>
          </a:p>
          <a:p>
            <a:r>
              <a:rPr lang="es-ES" dirty="0"/>
              <a:t>Fue posible resolver el problema de interés, tanto analíticamente como numéricamente con </a:t>
            </a:r>
            <a:r>
              <a:rPr lang="es-ES" dirty="0" err="1"/>
              <a:t>python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Se aprendió a resolver no solo esta ecuación, sino otras similares que involucren un sistema de resortes.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50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FFF6-2115-4C79-8895-66A7C1BF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749AC-896E-406D-BE8A-A786DA70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Brigham Young University. (2018). Laplace Transforms. </a:t>
            </a:r>
            <a:r>
              <a:rPr lang="en-US" dirty="0" err="1">
                <a:effectLst/>
              </a:rPr>
              <a:t>Recuperado</a:t>
            </a:r>
            <a:r>
              <a:rPr lang="en-US" dirty="0">
                <a:effectLst/>
              </a:rPr>
              <a:t> de: </a:t>
            </a:r>
            <a:r>
              <a:rPr lang="en-US" u="sng" dirty="0">
                <a:effectLst/>
                <a:hlinkClick r:id="rId2"/>
              </a:rPr>
              <a:t>https://apmonitor.com/pdc/index.php/Main/LaplaceTransforms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76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579A-3593-4A4A-80F0-673AE79A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General: </a:t>
            </a:r>
            <a:r>
              <a:rPr lang="es-ES" dirty="0"/>
              <a:t>Resolver un problema de resortes acoplados mediante el uso de ecuaciones diferenciales.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5FA32-4152-4BB0-BB25-59F36693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Objetivos específicos:</a:t>
            </a:r>
          </a:p>
          <a:p>
            <a:r>
              <a:rPr lang="es-ES" dirty="0"/>
              <a:t>Aprender a usar el sistema de ecuaciones diferenciales aplicado a una situación de interés.</a:t>
            </a:r>
          </a:p>
          <a:p>
            <a:r>
              <a:rPr lang="es-ES" dirty="0"/>
              <a:t>Manejar las librerías adecuadas para obtener una solución.</a:t>
            </a:r>
          </a:p>
          <a:p>
            <a:r>
              <a:rPr lang="es-ES" dirty="0"/>
              <a:t>Mediante el uso de lo aprendido en el Módulo 3 resolver correctamente la ecuación de resortes acoplados.</a:t>
            </a:r>
          </a:p>
        </p:txBody>
      </p:sp>
    </p:spTree>
    <p:extLst>
      <p:ext uri="{BB962C8B-B14F-4D97-AF65-F5344CB8AC3E}">
        <p14:creationId xmlns:p14="http://schemas.microsoft.com/office/powerpoint/2010/main" val="266854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380B-039D-4911-980A-78557A2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sistema de resortes acoplados?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36CAE-E289-49E9-907B-4670DC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sistema de resortes acoplados es aquel que consta de muchos resortes individuales interconectados entre sí. El modelo de resortes acoplados se puede aplicar tanto a sistemas mecánicos como a modelos atómicos de sólidos.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93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9272-DED4-407C-8B4F-48A90C1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110"/>
            <a:ext cx="9905998" cy="1905000"/>
          </a:xfrm>
        </p:spPr>
        <p:txBody>
          <a:bodyPr/>
          <a:lstStyle/>
          <a:p>
            <a:r>
              <a:rPr lang="es-MX" dirty="0"/>
              <a:t>Modelo que representa el problema.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</p:spPr>
            <p:txBody>
              <a:bodyPr/>
              <a:lstStyle/>
              <a:p>
                <a:r>
                  <a:rPr lang="es-MX" dirty="0"/>
                  <a:t>El modelo que representa el problema esta representado por las siguientes ecuaciones diferenciales: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CB29A0-D6AB-4E53-887C-372C6C3EB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060" y="1732669"/>
                <a:ext cx="9905998" cy="3124201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CF100CA-4F84-4E27-954F-D2E6FA2C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37" y="3119872"/>
            <a:ext cx="4093698" cy="33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EAF7-1C81-457A-A108-F05F6F14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Se tienen 2 masas de 1 slug cada una conectadas mediante dos resortes, el resorte 1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de 6lb/ft y el resorte 2 tiene una constante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de 4lb/ft. El movimiento de las masas comienza desde la posición de equilibrio. La velocidad inicial de la masa 1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) es de 1ft/s y la de la masa 2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dirty="0"/>
                  <a:t> ) es de -1ft/s. Dar las ecuaciones de movimiento de cada masa y graficar.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62C3A8-24EA-4FD4-8E0A-15A10F43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2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CCCC-7FBC-4417-BFF7-3BF9EAA3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85CB5-4C20-4F47-98EC-AC28AC1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3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BB12-80D3-452F-86D0-2FF1E3F2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2170"/>
            <a:ext cx="9268680" cy="1547873"/>
          </a:xfrm>
        </p:spPr>
        <p:txBody>
          <a:bodyPr/>
          <a:lstStyle/>
          <a:p>
            <a:r>
              <a:rPr lang="es-MX" dirty="0"/>
              <a:t>Visualización: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38E93-6EFC-433B-B066-DBA80CA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998"/>
            <a:ext cx="10028335" cy="1077353"/>
          </a:xfrm>
        </p:spPr>
        <p:txBody>
          <a:bodyPr>
            <a:normAutofit/>
          </a:bodyPr>
          <a:lstStyle/>
          <a:p>
            <a:r>
              <a:rPr lang="es-MX" dirty="0"/>
              <a:t>Esta son las gráficas de nuestras soluciones a las que llegamos.</a:t>
            </a:r>
          </a:p>
          <a:p>
            <a:pPr marL="0" indent="0">
              <a:buNone/>
            </a:pPr>
            <a:r>
              <a:rPr lang="es-MX" dirty="0"/>
              <a:t>Solución numérica 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6BEAA-3F2D-4FB5-9A5E-94CF40F7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39" y="3429000"/>
            <a:ext cx="4491627" cy="30874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ACC43D-938C-4C27-B877-5732CCC2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3429000"/>
            <a:ext cx="4384475" cy="30725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735417-8789-6148-A9E4-95181EB94CCD}"/>
              </a:ext>
            </a:extLst>
          </p:cNvPr>
          <p:cNvSpPr txBox="1"/>
          <p:nvPr/>
        </p:nvSpPr>
        <p:spPr>
          <a:xfrm>
            <a:off x="863439" y="2782669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1 (x1)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52107E-31BD-5848-8E28-456DDF3F02CE}"/>
              </a:ext>
            </a:extLst>
          </p:cNvPr>
          <p:cNvSpPr txBox="1"/>
          <p:nvPr/>
        </p:nvSpPr>
        <p:spPr>
          <a:xfrm>
            <a:off x="5702060" y="2760354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numérica para la masa 2 (x2)</a:t>
            </a:r>
          </a:p>
        </p:txBody>
      </p:sp>
    </p:spTree>
    <p:extLst>
      <p:ext uri="{BB962C8B-B14F-4D97-AF65-F5344CB8AC3E}">
        <p14:creationId xmlns:p14="http://schemas.microsoft.com/office/powerpoint/2010/main" val="23481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1BB7-30F9-46C2-A5B7-A1FF277B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240544" cy="1514622"/>
          </a:xfrm>
        </p:spPr>
        <p:txBody>
          <a:bodyPr/>
          <a:lstStyle/>
          <a:p>
            <a:r>
              <a:rPr lang="es-MX" dirty="0"/>
              <a:t>Solución analítica: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7DDC5F-BD04-4B9F-85FC-738B7D9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0" y="2706131"/>
            <a:ext cx="5986957" cy="40446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C359FB-A472-4CF6-A5F6-F306C979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984" y="2706131"/>
            <a:ext cx="5967476" cy="404462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F2929A-728E-BB4F-AA51-AD20BD5AA786}"/>
              </a:ext>
            </a:extLst>
          </p:cNvPr>
          <p:cNvSpPr txBox="1"/>
          <p:nvPr/>
        </p:nvSpPr>
        <p:spPr>
          <a:xfrm>
            <a:off x="141540" y="2059800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1 (x1)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2C2A5D-0697-1A40-A627-5D15AC171721}"/>
              </a:ext>
            </a:extLst>
          </p:cNvPr>
          <p:cNvSpPr txBox="1"/>
          <p:nvPr/>
        </p:nvSpPr>
        <p:spPr>
          <a:xfrm>
            <a:off x="6082984" y="2124222"/>
            <a:ext cx="37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Solución analítica para la masa 2 (x2)</a:t>
            </a:r>
          </a:p>
        </p:txBody>
      </p:sp>
    </p:spTree>
    <p:extLst>
      <p:ext uri="{BB962C8B-B14F-4D97-AF65-F5344CB8AC3E}">
        <p14:creationId xmlns:p14="http://schemas.microsoft.com/office/powerpoint/2010/main" val="168620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87EA-34B2-4FA6-9C5A-CAD89B42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Comparativa de la solución analítica y la solución numérica dada por Python.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96F0C4-D398-4EE0-9E93-C0EB177F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8" y="2318727"/>
            <a:ext cx="4944165" cy="34866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D4B34E-30D8-422E-B3B1-A0538FA0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23" y="2483348"/>
            <a:ext cx="475363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4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110</TotalTime>
  <Words>416</Words>
  <Application>Microsoft Macintosh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 2</vt:lpstr>
      <vt:lpstr>Malla</vt:lpstr>
      <vt:lpstr>Proyecto módulo 3</vt:lpstr>
      <vt:lpstr>Objetivo General: Resolver un problema de resortes acoplados mediante el uso de ecuaciones diferenciales.</vt:lpstr>
      <vt:lpstr>¿Qué es un sistema de resortes acoplados?</vt:lpstr>
      <vt:lpstr>Modelo que representa el problema.</vt:lpstr>
      <vt:lpstr>Problema</vt:lpstr>
      <vt:lpstr>Solución:</vt:lpstr>
      <vt:lpstr>Visualización:</vt:lpstr>
      <vt:lpstr>Solución analítica:</vt:lpstr>
      <vt:lpstr>Comparativa de la solución analítica y la solución numérica dada por Python.</vt:lpstr>
      <vt:lpstr>conclusión</vt:lpstr>
      <vt:lpstr>Bibliografía: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3</dc:title>
  <dc:creator>CASTELLANOS CISNEROS, MIRIAM</dc:creator>
  <cp:lastModifiedBy>CASTELLANOS CISNEROS, MIRIAM</cp:lastModifiedBy>
  <cp:revision>15</cp:revision>
  <dcterms:created xsi:type="dcterms:W3CDTF">2019-11-28T22:51:44Z</dcterms:created>
  <dcterms:modified xsi:type="dcterms:W3CDTF">2019-12-02T17:04:43Z</dcterms:modified>
</cp:coreProperties>
</file>