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5" r:id="rId9"/>
    <p:sldId id="266" r:id="rId10"/>
    <p:sldId id="267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6"/>
  </p:normalViewPr>
  <p:slideViewPr>
    <p:cSldViewPr snapToGrid="0" snapToObjects="1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RNANDEZ GUEVARA, RUBEN" userId="08384712-03f0-464d-8ad7-de766f15b0ea" providerId="ADAL" clId="{89551EF5-BCE1-4DAA-85CF-E8F22E95B5D7}"/>
    <pc:docChg chg="custSel modSld">
      <pc:chgData name="HERNANDEZ GUEVARA, RUBEN" userId="08384712-03f0-464d-8ad7-de766f15b0ea" providerId="ADAL" clId="{89551EF5-BCE1-4DAA-85CF-E8F22E95B5D7}" dt="2019-12-01T19:48:22.849" v="15" actId="313"/>
      <pc:docMkLst>
        <pc:docMk/>
      </pc:docMkLst>
      <pc:sldChg chg="modSp">
        <pc:chgData name="HERNANDEZ GUEVARA, RUBEN" userId="08384712-03f0-464d-8ad7-de766f15b0ea" providerId="ADAL" clId="{89551EF5-BCE1-4DAA-85CF-E8F22E95B5D7}" dt="2019-12-01T19:48:22.849" v="15" actId="313"/>
        <pc:sldMkLst>
          <pc:docMk/>
          <pc:sldMk cId="1584898864" sldId="256"/>
        </pc:sldMkLst>
        <pc:spChg chg="mod">
          <ac:chgData name="HERNANDEZ GUEVARA, RUBEN" userId="08384712-03f0-464d-8ad7-de766f15b0ea" providerId="ADAL" clId="{89551EF5-BCE1-4DAA-85CF-E8F22E95B5D7}" dt="2019-12-01T19:48:22.849" v="15" actId="313"/>
          <ac:spMkLst>
            <pc:docMk/>
            <pc:sldMk cId="1584898864" sldId="256"/>
            <ac:spMk id="5" creationId="{A4F6EE36-99F5-C946-8049-AE8DA576B024}"/>
          </ac:spMkLst>
        </pc:spChg>
      </pc:sldChg>
      <pc:sldChg chg="modSp">
        <pc:chgData name="HERNANDEZ GUEVARA, RUBEN" userId="08384712-03f0-464d-8ad7-de766f15b0ea" providerId="ADAL" clId="{89551EF5-BCE1-4DAA-85CF-E8F22E95B5D7}" dt="2019-12-01T19:47:22.523" v="2" actId="14100"/>
        <pc:sldMkLst>
          <pc:docMk/>
          <pc:sldMk cId="1621503599" sldId="258"/>
        </pc:sldMkLst>
        <pc:spChg chg="mod">
          <ac:chgData name="HERNANDEZ GUEVARA, RUBEN" userId="08384712-03f0-464d-8ad7-de766f15b0ea" providerId="ADAL" clId="{89551EF5-BCE1-4DAA-85CF-E8F22E95B5D7}" dt="2019-12-01T19:47:16.486" v="0" actId="1076"/>
          <ac:spMkLst>
            <pc:docMk/>
            <pc:sldMk cId="1621503599" sldId="258"/>
            <ac:spMk id="3" creationId="{D6CB29A0-D6AB-4E53-887C-372C6C3EB72E}"/>
          </ac:spMkLst>
        </pc:spChg>
        <pc:picChg chg="mod">
          <ac:chgData name="HERNANDEZ GUEVARA, RUBEN" userId="08384712-03f0-464d-8ad7-de766f15b0ea" providerId="ADAL" clId="{89551EF5-BCE1-4DAA-85CF-E8F22E95B5D7}" dt="2019-12-01T19:47:22.523" v="2" actId="14100"/>
          <ac:picMkLst>
            <pc:docMk/>
            <pc:sldMk cId="1621503599" sldId="258"/>
            <ac:picMk id="5" creationId="{2CF100CA-4F84-4E27-954F-D2E6FA2C87C6}"/>
          </ac:picMkLst>
        </pc:picChg>
      </pc:sldChg>
    </pc:docChg>
  </pc:docChgLst>
  <pc:docChgLst>
    <pc:chgData name="CASTELLANOS CISNEROS, MIRIAM" userId="cc3e60e2-d848-4d5e-915b-29679e0a3e96" providerId="ADAL" clId="{0CC2B96C-8C16-6948-8F5E-71C9436FA720}"/>
    <pc:docChg chg="undo custSel mod addSld delSld modSld">
      <pc:chgData name="CASTELLANOS CISNEROS, MIRIAM" userId="cc3e60e2-d848-4d5e-915b-29679e0a3e96" providerId="ADAL" clId="{0CC2B96C-8C16-6948-8F5E-71C9436FA720}" dt="2019-11-28T22:52:42.863" v="241" actId="1582"/>
      <pc:docMkLst>
        <pc:docMk/>
      </pc:docMkLst>
      <pc:sldChg chg="addSp delSp modSp del setBg">
        <pc:chgData name="CASTELLANOS CISNEROS, MIRIAM" userId="cc3e60e2-d848-4d5e-915b-29679e0a3e96" providerId="ADAL" clId="{0CC2B96C-8C16-6948-8F5E-71C9436FA720}" dt="2019-11-28T22:46:15.488" v="45" actId="2696"/>
        <pc:sldMkLst>
          <pc:docMk/>
          <pc:sldMk cId="685590734" sldId="256"/>
        </pc:sldMkLst>
        <pc:spChg chg="mod">
          <ac:chgData name="CASTELLANOS CISNEROS, MIRIAM" userId="cc3e60e2-d848-4d5e-915b-29679e0a3e96" providerId="ADAL" clId="{0CC2B96C-8C16-6948-8F5E-71C9436FA720}" dt="2019-11-28T22:44:44.739" v="9" actId="26606"/>
          <ac:spMkLst>
            <pc:docMk/>
            <pc:sldMk cId="685590734" sldId="256"/>
            <ac:spMk id="2" creationId="{B77DA9E0-114E-E24A-8191-C3EC2C8FB898}"/>
          </ac:spMkLst>
        </pc:spChg>
        <pc:spChg chg="mod">
          <ac:chgData name="CASTELLANOS CISNEROS, MIRIAM" userId="cc3e60e2-d848-4d5e-915b-29679e0a3e96" providerId="ADAL" clId="{0CC2B96C-8C16-6948-8F5E-71C9436FA720}" dt="2019-11-28T22:44:44.739" v="9" actId="26606"/>
          <ac:spMkLst>
            <pc:docMk/>
            <pc:sldMk cId="685590734" sldId="256"/>
            <ac:spMk id="3" creationId="{F9C531AC-5185-044F-8BE9-245D662557F9}"/>
          </ac:spMkLst>
        </pc:spChg>
        <pc:spChg chg="ord">
          <ac:chgData name="CASTELLANOS CISNEROS, MIRIAM" userId="cc3e60e2-d848-4d5e-915b-29679e0a3e96" providerId="ADAL" clId="{0CC2B96C-8C16-6948-8F5E-71C9436FA720}" dt="2019-11-28T22:44:44.739" v="9" actId="26606"/>
          <ac:spMkLst>
            <pc:docMk/>
            <pc:sldMk cId="685590734" sldId="256"/>
            <ac:spMk id="9" creationId="{2480B623-3A17-3A4E-8175-ADC474F47AE2}"/>
          </ac:spMkLst>
        </pc:spChg>
        <pc:spChg chg="del">
          <ac:chgData name="CASTELLANOS CISNEROS, MIRIAM" userId="cc3e60e2-d848-4d5e-915b-29679e0a3e96" providerId="ADAL" clId="{0CC2B96C-8C16-6948-8F5E-71C9436FA720}" dt="2019-11-28T22:44:44.739" v="9" actId="26606"/>
          <ac:spMkLst>
            <pc:docMk/>
            <pc:sldMk cId="685590734" sldId="256"/>
            <ac:spMk id="10" creationId="{72CA733A-8D25-4E63-8273-CC14052E0E8A}"/>
          </ac:spMkLst>
        </pc:spChg>
        <pc:spChg chg="add">
          <ac:chgData name="CASTELLANOS CISNEROS, MIRIAM" userId="cc3e60e2-d848-4d5e-915b-29679e0a3e96" providerId="ADAL" clId="{0CC2B96C-8C16-6948-8F5E-71C9436FA720}" dt="2019-11-28T22:44:44.739" v="9" actId="26606"/>
          <ac:spMkLst>
            <pc:docMk/>
            <pc:sldMk cId="685590734" sldId="256"/>
            <ac:spMk id="17" creationId="{1E70A317-DCED-4E80-AA2D-467D8702E5CB}"/>
          </ac:spMkLst>
        </pc:spChg>
        <pc:spChg chg="add">
          <ac:chgData name="CASTELLANOS CISNEROS, MIRIAM" userId="cc3e60e2-d848-4d5e-915b-29679e0a3e96" providerId="ADAL" clId="{0CC2B96C-8C16-6948-8F5E-71C9436FA720}" dt="2019-11-28T22:44:44.739" v="9" actId="26606"/>
          <ac:spMkLst>
            <pc:docMk/>
            <pc:sldMk cId="685590734" sldId="256"/>
            <ac:spMk id="19" creationId="{A6D87845-294F-40CB-BC48-46455460D292}"/>
          </ac:spMkLst>
        </pc:spChg>
        <pc:picChg chg="add mod">
          <ac:chgData name="CASTELLANOS CISNEROS, MIRIAM" userId="cc3e60e2-d848-4d5e-915b-29679e0a3e96" providerId="ADAL" clId="{0CC2B96C-8C16-6948-8F5E-71C9436FA720}" dt="2019-11-28T22:44:44.739" v="9" actId="26606"/>
          <ac:picMkLst>
            <pc:docMk/>
            <pc:sldMk cId="685590734" sldId="256"/>
            <ac:picMk id="4" creationId="{A6A65CE3-144D-AF4A-8E03-632223272CD0}"/>
          </ac:picMkLst>
        </pc:picChg>
        <pc:picChg chg="del mod">
          <ac:chgData name="CASTELLANOS CISNEROS, MIRIAM" userId="cc3e60e2-d848-4d5e-915b-29679e0a3e96" providerId="ADAL" clId="{0CC2B96C-8C16-6948-8F5E-71C9436FA720}" dt="2019-11-28T22:41:31.225" v="6" actId="478"/>
          <ac:picMkLst>
            <pc:docMk/>
            <pc:sldMk cId="685590734" sldId="256"/>
            <ac:picMk id="5" creationId="{D336E8EF-D1C0-4911-8697-55360E43B0D4}"/>
          </ac:picMkLst>
        </pc:picChg>
        <pc:picChg chg="del">
          <ac:chgData name="CASTELLANOS CISNEROS, MIRIAM" userId="cc3e60e2-d848-4d5e-915b-29679e0a3e96" providerId="ADAL" clId="{0CC2B96C-8C16-6948-8F5E-71C9436FA720}" dt="2019-11-28T22:44:44.739" v="9" actId="26606"/>
          <ac:picMkLst>
            <pc:docMk/>
            <pc:sldMk cId="685590734" sldId="256"/>
            <ac:picMk id="12" creationId="{2BFB581C-2142-4222-9A3B-905AD6C09535}"/>
          </ac:picMkLst>
        </pc:picChg>
      </pc:sldChg>
      <pc:sldChg chg="addSp delSp modSp add mod setBg">
        <pc:chgData name="CASTELLANOS CISNEROS, MIRIAM" userId="cc3e60e2-d848-4d5e-915b-29679e0a3e96" providerId="ADAL" clId="{0CC2B96C-8C16-6948-8F5E-71C9436FA720}" dt="2019-11-28T22:52:42.863" v="241" actId="1582"/>
        <pc:sldMkLst>
          <pc:docMk/>
          <pc:sldMk cId="1584898864" sldId="256"/>
        </pc:sldMkLst>
        <pc:spChg chg="mod">
          <ac:chgData name="CASTELLANOS CISNEROS, MIRIAM" userId="cc3e60e2-d848-4d5e-915b-29679e0a3e96" providerId="ADAL" clId="{0CC2B96C-8C16-6948-8F5E-71C9436FA720}" dt="2019-11-28T22:51:50.095" v="230" actId="1076"/>
          <ac:spMkLst>
            <pc:docMk/>
            <pc:sldMk cId="1584898864" sldId="256"/>
            <ac:spMk id="2" creationId="{E5F7A13F-3900-774E-92F2-00D2A857FC60}"/>
          </ac:spMkLst>
        </pc:spChg>
        <pc:spChg chg="mod">
          <ac:chgData name="CASTELLANOS CISNEROS, MIRIAM" userId="cc3e60e2-d848-4d5e-915b-29679e0a3e96" providerId="ADAL" clId="{0CC2B96C-8C16-6948-8F5E-71C9436FA720}" dt="2019-11-28T22:52:32.417" v="239" actId="207"/>
          <ac:spMkLst>
            <pc:docMk/>
            <pc:sldMk cId="1584898864" sldId="256"/>
            <ac:spMk id="3" creationId="{E6BD155C-EB86-9F4B-A753-AEAC754DC55F}"/>
          </ac:spMkLst>
        </pc:spChg>
        <pc:spChg chg="add del">
          <ac:chgData name="CASTELLANOS CISNEROS, MIRIAM" userId="cc3e60e2-d848-4d5e-915b-29679e0a3e96" providerId="ADAL" clId="{0CC2B96C-8C16-6948-8F5E-71C9436FA720}" dt="2019-11-28T22:47:03.812" v="98" actId="478"/>
          <ac:spMkLst>
            <pc:docMk/>
            <pc:sldMk cId="1584898864" sldId="256"/>
            <ac:spMk id="4" creationId="{5FB881C7-F159-DE4A-8EC0-CBB93728160C}"/>
          </ac:spMkLst>
        </pc:spChg>
        <pc:spChg chg="add mod ord">
          <ac:chgData name="CASTELLANOS CISNEROS, MIRIAM" userId="cc3e60e2-d848-4d5e-915b-29679e0a3e96" providerId="ADAL" clId="{0CC2B96C-8C16-6948-8F5E-71C9436FA720}" dt="2019-11-28T22:51:58.742" v="232" actId="1076"/>
          <ac:spMkLst>
            <pc:docMk/>
            <pc:sldMk cId="1584898864" sldId="256"/>
            <ac:spMk id="5" creationId="{A4F6EE36-99F5-C946-8049-AE8DA576B024}"/>
          </ac:spMkLst>
        </pc:spChg>
        <pc:spChg chg="add del mod">
          <ac:chgData name="CASTELLANOS CISNEROS, MIRIAM" userId="cc3e60e2-d848-4d5e-915b-29679e0a3e96" providerId="ADAL" clId="{0CC2B96C-8C16-6948-8F5E-71C9436FA720}" dt="2019-11-28T22:47:37.774" v="141"/>
          <ac:spMkLst>
            <pc:docMk/>
            <pc:sldMk cId="1584898864" sldId="256"/>
            <ac:spMk id="6" creationId="{C021AA83-8756-E342-A2B2-CCDC5A8206DB}"/>
          </ac:spMkLst>
        </pc:spChg>
        <pc:spChg chg="add del">
          <ac:chgData name="CASTELLANOS CISNEROS, MIRIAM" userId="cc3e60e2-d848-4d5e-915b-29679e0a3e96" providerId="ADAL" clId="{0CC2B96C-8C16-6948-8F5E-71C9436FA720}" dt="2019-11-28T22:51:42.756" v="226" actId="26606"/>
          <ac:spMkLst>
            <pc:docMk/>
            <pc:sldMk cId="1584898864" sldId="256"/>
            <ac:spMk id="12" creationId="{1E70A317-DCED-4E80-AA2D-467D8702E5CB}"/>
          </ac:spMkLst>
        </pc:spChg>
        <pc:spChg chg="add del">
          <ac:chgData name="CASTELLANOS CISNEROS, MIRIAM" userId="cc3e60e2-d848-4d5e-915b-29679e0a3e96" providerId="ADAL" clId="{0CC2B96C-8C16-6948-8F5E-71C9436FA720}" dt="2019-11-28T22:51:44.778" v="228" actId="26606"/>
          <ac:spMkLst>
            <pc:docMk/>
            <pc:sldMk cId="1584898864" sldId="256"/>
            <ac:spMk id="14" creationId="{A6D87845-294F-40CB-BC48-46455460D292}"/>
          </ac:spMkLst>
        </pc:spChg>
        <pc:spChg chg="add del">
          <ac:chgData name="CASTELLANOS CISNEROS, MIRIAM" userId="cc3e60e2-d848-4d5e-915b-29679e0a3e96" providerId="ADAL" clId="{0CC2B96C-8C16-6948-8F5E-71C9436FA720}" dt="2019-11-28T22:51:44.778" v="228" actId="26606"/>
          <ac:spMkLst>
            <pc:docMk/>
            <pc:sldMk cId="1584898864" sldId="256"/>
            <ac:spMk id="15" creationId="{1E70A317-DCED-4E80-AA2D-467D8702E5CB}"/>
          </ac:spMkLst>
        </pc:spChg>
        <pc:spChg chg="add">
          <ac:chgData name="CASTELLANOS CISNEROS, MIRIAM" userId="cc3e60e2-d848-4d5e-915b-29679e0a3e96" providerId="ADAL" clId="{0CC2B96C-8C16-6948-8F5E-71C9436FA720}" dt="2019-11-28T22:51:44.888" v="229" actId="26606"/>
          <ac:spMkLst>
            <pc:docMk/>
            <pc:sldMk cId="1584898864" sldId="256"/>
            <ac:spMk id="17" creationId="{D30579BA-22EC-41CB-82B7-65D5DFCA603C}"/>
          </ac:spMkLst>
        </pc:spChg>
        <pc:spChg chg="add">
          <ac:chgData name="CASTELLANOS CISNEROS, MIRIAM" userId="cc3e60e2-d848-4d5e-915b-29679e0a3e96" providerId="ADAL" clId="{0CC2B96C-8C16-6948-8F5E-71C9436FA720}" dt="2019-11-28T22:51:44.888" v="229" actId="26606"/>
          <ac:spMkLst>
            <pc:docMk/>
            <pc:sldMk cId="1584898864" sldId="256"/>
            <ac:spMk id="18" creationId="{FE469E50-3893-4ED6-92BA-2985C32B0CA6}"/>
          </ac:spMkLst>
        </pc:spChg>
        <pc:picChg chg="add mod">
          <ac:chgData name="CASTELLANOS CISNEROS, MIRIAM" userId="cc3e60e2-d848-4d5e-915b-29679e0a3e96" providerId="ADAL" clId="{0CC2B96C-8C16-6948-8F5E-71C9436FA720}" dt="2019-11-28T22:52:42.863" v="241" actId="1582"/>
          <ac:picMkLst>
            <pc:docMk/>
            <pc:sldMk cId="1584898864" sldId="256"/>
            <ac:picMk id="7" creationId="{0648674A-8297-FD4C-A619-664BB71FCC41}"/>
          </ac:picMkLst>
        </pc:picChg>
      </pc:sldChg>
      <pc:sldChg chg="add">
        <pc:chgData name="CASTELLANOS CISNEROS, MIRIAM" userId="cc3e60e2-d848-4d5e-915b-29679e0a3e96" providerId="ADAL" clId="{0CC2B96C-8C16-6948-8F5E-71C9436FA720}" dt="2019-11-28T22:49:37.461" v="223"/>
        <pc:sldMkLst>
          <pc:docMk/>
          <pc:sldMk cId="977861380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64718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22336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1735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80954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1371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43212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7274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0672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63037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4565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09828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5774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1017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19410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40697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79291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73ED0CC-082F-4160-86E5-0D6041F12778}" type="datetime1">
              <a:rPr lang="en-US" smtClean="0"/>
              <a:t>12/2/19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5328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73ED0CC-082F-4160-86E5-0D6041F12778}" type="datetime1">
              <a:rPr lang="en-US" smtClean="0"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1264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pmonitor.com/pdc/index.php/Main/LaplaceTransform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7A13F-3900-774E-92F2-00D2A857F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275" y="233641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s-MX" sz="4000" dirty="0"/>
              <a:t>Proyecto módulo 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BD155C-EB86-9F4B-A753-AEAC754DC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4275" y="2608181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s-MX" sz="2400" dirty="0">
                <a:solidFill>
                  <a:srgbClr val="00B0F0"/>
                </a:solidFill>
              </a:rPr>
              <a:t>Resortes acoplados.</a:t>
            </a:r>
          </a:p>
          <a:p>
            <a:pPr algn="l"/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648674A-8297-FD4C-A619-664BB71FC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960" y="643467"/>
            <a:ext cx="4974773" cy="5571065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A4F6EE36-99F5-C946-8049-AE8DA576B024}"/>
              </a:ext>
            </a:extLst>
          </p:cNvPr>
          <p:cNvSpPr txBox="1">
            <a:spLocks/>
          </p:cNvSpPr>
          <p:nvPr/>
        </p:nvSpPr>
        <p:spPr>
          <a:xfrm>
            <a:off x="994275" y="3783126"/>
            <a:ext cx="9440034" cy="195845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/>
              <a:t>Integrantes:</a:t>
            </a:r>
          </a:p>
          <a:p>
            <a:pPr algn="l"/>
            <a:r>
              <a:rPr lang="es-MX" dirty="0"/>
              <a:t>Héctor Iván Moreno Contreras</a:t>
            </a:r>
          </a:p>
          <a:p>
            <a:pPr algn="l"/>
            <a:r>
              <a:rPr lang="es-MX" dirty="0"/>
              <a:t>Rubén Hernández guevara</a:t>
            </a:r>
          </a:p>
          <a:p>
            <a:pPr algn="l"/>
            <a:r>
              <a:rPr lang="es-MX" dirty="0"/>
              <a:t>Miriam Castellanos Cisneros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4898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787EA-34B2-4FA6-9C5A-CAD89B426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Comparativa de la solución analítica y la solución numérica dada por Python.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996F0C4-D398-4EE0-9E93-C0EB177FE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08" y="2318727"/>
            <a:ext cx="4944165" cy="348663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5D4B34E-30D8-422E-B3B1-A0538FA0C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023" y="2483348"/>
            <a:ext cx="4753638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784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45FFF-A0C2-40ED-A784-445AE4038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2DF433-3AD3-403C-A38C-B587BEED1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aprendió a utilizar nuevas funciones imprescindibles para la solución del problema.</a:t>
            </a:r>
          </a:p>
          <a:p>
            <a:endParaRPr lang="es-ES" dirty="0"/>
          </a:p>
          <a:p>
            <a:r>
              <a:rPr lang="es-ES" dirty="0"/>
              <a:t>Fue posible resolver el problema de interés, tanto analíticamente como numéricamente con </a:t>
            </a:r>
            <a:r>
              <a:rPr lang="es-ES" dirty="0" err="1"/>
              <a:t>python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Se aprendió a resolver no solo esta ecuación, sino otras similares que involucren un sistema de resortes.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45074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E6FFF6-2115-4C79-8895-66A7C1BF5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Bibliografía: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E749AC-896E-406D-BE8A-A786DA706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Brigham Young University. (2018). Laplace Transforms. </a:t>
            </a:r>
            <a:r>
              <a:rPr lang="en-US" dirty="0" err="1">
                <a:effectLst/>
              </a:rPr>
              <a:t>Recuperado</a:t>
            </a:r>
            <a:r>
              <a:rPr lang="en-US" dirty="0">
                <a:effectLst/>
              </a:rPr>
              <a:t> de: </a:t>
            </a:r>
            <a:r>
              <a:rPr lang="en-US" u="sng" dirty="0">
                <a:effectLst/>
                <a:hlinkClick r:id="rId2"/>
              </a:rPr>
              <a:t>https://apmonitor.com/pdc/index.php/Main/LaplaceTransforms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47627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A579A-3593-4A4A-80F0-673AE79A3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 General: </a:t>
            </a:r>
            <a:r>
              <a:rPr lang="es-ES" dirty="0"/>
              <a:t>Resolver un problema de resortes acoplados mediante el uso de ecuaciones diferenciales.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B5FA32-4152-4BB0-BB25-59F36693A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Objetivos específicos:</a:t>
            </a:r>
          </a:p>
          <a:p>
            <a:r>
              <a:rPr lang="es-ES" dirty="0"/>
              <a:t>Aprender a usar el sistema de ecuaciones diferenciales aplicado a una situación de interés.</a:t>
            </a:r>
          </a:p>
          <a:p>
            <a:r>
              <a:rPr lang="es-ES" dirty="0"/>
              <a:t>Manejar las librerías adecuadas para obtener una solución.</a:t>
            </a:r>
          </a:p>
          <a:p>
            <a:r>
              <a:rPr lang="es-ES" dirty="0"/>
              <a:t>Mediante el uso de lo aprendido en el Módulo 3 resolver correctamente la ecuación de resortes acoplados.</a:t>
            </a:r>
          </a:p>
        </p:txBody>
      </p:sp>
    </p:spTree>
    <p:extLst>
      <p:ext uri="{BB962C8B-B14F-4D97-AF65-F5344CB8AC3E}">
        <p14:creationId xmlns:p14="http://schemas.microsoft.com/office/powerpoint/2010/main" val="2668546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1380B-039D-4911-980A-78557A2A7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un sistema de resortes acoplados?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736CAE-E289-49E9-907B-4670DC37D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sistema de resortes acoplados es aquel que consta de muchos resortes individuales interconectados entre sí. El modelo de resortes acoplados se puede aplicar tanto a sistemas mecánicos como a modelos atómicos de sólidos.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3932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D9272-DED4-407C-8B4F-48A90C1FC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00110"/>
            <a:ext cx="9905998" cy="1905000"/>
          </a:xfrm>
        </p:spPr>
        <p:txBody>
          <a:bodyPr/>
          <a:lstStyle/>
          <a:p>
            <a:r>
              <a:rPr lang="es-MX" dirty="0"/>
              <a:t>Modelo que representa el problema.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6CB29A0-D6AB-4E53-887C-372C6C3EB7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0060" y="1732669"/>
                <a:ext cx="9905998" cy="3124201"/>
              </a:xfrm>
            </p:spPr>
            <p:txBody>
              <a:bodyPr/>
              <a:lstStyle/>
              <a:p>
                <a:r>
                  <a:rPr lang="es-MX" dirty="0"/>
                  <a:t>El modelo que representa el problema esta representado por las siguientes ecuaciones diferenciales: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6CB29A0-D6AB-4E53-887C-372C6C3EB7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0060" y="1732669"/>
                <a:ext cx="9905998" cy="3124201"/>
              </a:xfrm>
              <a:blipFill>
                <a:blip r:embed="rId2"/>
                <a:stretch>
                  <a:fillRect l="-98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2CF100CA-4F84-4E27-954F-D2E6FA2C8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637" y="3119872"/>
            <a:ext cx="4093698" cy="332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03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DEAF7-1C81-457A-A108-F05F6F143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Problema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962C3A8-24EA-4FD4-8E0A-15A10F433B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/>
                  <a:t>Se tienen 2 masas de 1 slug cada una conectadas mediante dos resortes, el resorte 1 tiene una constante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/>
                  <a:t> ) de 6lb/ft y el resorte 2 tiene una constante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dirty="0"/>
                  <a:t> ) de 4lb/ft. El movimiento de las masas comienza desde la posición de equilibrio. La velocidad inicial de la masa 1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/>
                  <a:t> ) es de 1ft/s y la de la masa 2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dirty="0"/>
                  <a:t> ) es de -1ft/s. Dar las ecuaciones de movimiento de cada masa y graficar.</a:t>
                </a:r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962C3A8-24EA-4FD4-8E0A-15A10F433B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3520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02CCCC-7FBC-4417-BFF7-3BF9EAA36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Solución: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585CB5-4C20-4F47-98EC-AC28AC146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0316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46BB12-80D3-452F-86D0-2FF1E3F23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42170"/>
            <a:ext cx="9268680" cy="1547873"/>
          </a:xfrm>
        </p:spPr>
        <p:txBody>
          <a:bodyPr/>
          <a:lstStyle/>
          <a:p>
            <a:r>
              <a:rPr lang="es-MX" dirty="0"/>
              <a:t>Visualización: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038E93-6EFC-433B-B066-DBA80CA6C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04998"/>
            <a:ext cx="10028335" cy="1077353"/>
          </a:xfrm>
        </p:spPr>
        <p:txBody>
          <a:bodyPr>
            <a:normAutofit/>
          </a:bodyPr>
          <a:lstStyle/>
          <a:p>
            <a:r>
              <a:rPr lang="es-MX" dirty="0"/>
              <a:t>Esta son las gráficas de nuestras soluciones a las que llegamos.</a:t>
            </a:r>
          </a:p>
          <a:p>
            <a:pPr marL="0" indent="0">
              <a:buNone/>
            </a:pPr>
            <a:r>
              <a:rPr lang="es-MX" dirty="0"/>
              <a:t>Solución numérica .</a:t>
            </a:r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C56BEAA-3F2D-4FB5-9A5E-94CF40F7B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39" y="3429000"/>
            <a:ext cx="4491627" cy="308743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5ACC43D-938C-4C27-B877-5732CCC22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060" y="3429000"/>
            <a:ext cx="4384475" cy="30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170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F07326D-928C-44D3-BEB6-52663956B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29" y="195615"/>
            <a:ext cx="5068007" cy="334374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5D4083A-B65D-405B-B6A1-9605D2A52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330" y="195615"/>
            <a:ext cx="4858428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332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071BB7-30F9-46C2-A5B7-A1FF277B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240544" cy="1514622"/>
          </a:xfrm>
        </p:spPr>
        <p:txBody>
          <a:bodyPr/>
          <a:lstStyle/>
          <a:p>
            <a:r>
              <a:rPr lang="es-MX" dirty="0"/>
              <a:t>Solución analítica: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D7DDC5F-BD04-4B9F-85FC-738B7D9AA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42" y="1753390"/>
            <a:ext cx="4991797" cy="337232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CC359FB-A472-4CF6-A5F6-F306C9791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210" y="1753390"/>
            <a:ext cx="5144218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030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109</TotalTime>
  <Words>380</Words>
  <Application>Microsoft Macintosh PowerPoint</Application>
  <PresentationFormat>Panorámica</PresentationFormat>
  <Paragraphs>33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Cambria Math</vt:lpstr>
      <vt:lpstr>Century Gothic</vt:lpstr>
      <vt:lpstr>Wingdings 2</vt:lpstr>
      <vt:lpstr>Malla</vt:lpstr>
      <vt:lpstr>Proyecto módulo 3</vt:lpstr>
      <vt:lpstr>Objetivo General: Resolver un problema de resortes acoplados mediante el uso de ecuaciones diferenciales.</vt:lpstr>
      <vt:lpstr>¿Qué es un sistema de resortes acoplados?</vt:lpstr>
      <vt:lpstr>Modelo que representa el problema.</vt:lpstr>
      <vt:lpstr>Problema</vt:lpstr>
      <vt:lpstr>Solución:</vt:lpstr>
      <vt:lpstr>Visualización:</vt:lpstr>
      <vt:lpstr>Presentación de PowerPoint</vt:lpstr>
      <vt:lpstr>Solución analítica:</vt:lpstr>
      <vt:lpstr>Comparativa de la solución analítica y la solución numérica dada por Python.</vt:lpstr>
      <vt:lpstr>conclusión</vt:lpstr>
      <vt:lpstr>Bibliografía: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módulo 3</dc:title>
  <dc:creator>CASTELLANOS CISNEROS, MIRIAM</dc:creator>
  <cp:lastModifiedBy>CASTELLANOS CISNEROS, MIRIAM</cp:lastModifiedBy>
  <cp:revision>14</cp:revision>
  <dcterms:created xsi:type="dcterms:W3CDTF">2019-11-28T22:51:44Z</dcterms:created>
  <dcterms:modified xsi:type="dcterms:W3CDTF">2019-12-02T14:43:11Z</dcterms:modified>
</cp:coreProperties>
</file>