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6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HERNANDEZ GUEVARA" userId="08384712-03f0-464d-8ad7-de766f15b0ea" providerId="ADAL" clId="{EADF61A9-9F1B-498C-9226-EF7003170C68}"/>
    <pc:docChg chg="custSel modSld">
      <pc:chgData name="RUBEN HERNANDEZ GUEVARA" userId="08384712-03f0-464d-8ad7-de766f15b0ea" providerId="ADAL" clId="{EADF61A9-9F1B-498C-9226-EF7003170C68}" dt="2019-12-02T17:43:15.588" v="16"/>
      <pc:docMkLst>
        <pc:docMk/>
      </pc:docMkLst>
      <pc:sldChg chg="addSp modSp">
        <pc:chgData name="RUBEN HERNANDEZ GUEVARA" userId="08384712-03f0-464d-8ad7-de766f15b0ea" providerId="ADAL" clId="{EADF61A9-9F1B-498C-9226-EF7003170C68}" dt="2019-12-02T17:43:15.588" v="16"/>
        <pc:sldMkLst>
          <pc:docMk/>
          <pc:sldMk cId="2668546851" sldId="257"/>
        </pc:sldMkLst>
        <pc:spChg chg="mod">
          <ac:chgData name="RUBEN HERNANDEZ GUEVARA" userId="08384712-03f0-464d-8ad7-de766f15b0ea" providerId="ADAL" clId="{EADF61A9-9F1B-498C-9226-EF7003170C68}" dt="2019-12-02T17:43:15.588" v="16"/>
          <ac:spMkLst>
            <pc:docMk/>
            <pc:sldMk cId="2668546851" sldId="257"/>
            <ac:spMk id="2" creationId="{989A579A-3593-4A4A-80F0-673AE79A3B5B}"/>
          </ac:spMkLst>
        </pc:spChg>
        <pc:spChg chg="mod">
          <ac:chgData name="RUBEN HERNANDEZ GUEVARA" userId="08384712-03f0-464d-8ad7-de766f15b0ea" providerId="ADAL" clId="{EADF61A9-9F1B-498C-9226-EF7003170C68}" dt="2019-12-02T17:43:06.361" v="15"/>
          <ac:spMkLst>
            <pc:docMk/>
            <pc:sldMk cId="2668546851" sldId="257"/>
            <ac:spMk id="3" creationId="{E4B5FA32-4152-4BB0-BB25-59F36693AC07}"/>
          </ac:spMkLst>
        </pc:spChg>
        <pc:picChg chg="add mod">
          <ac:chgData name="RUBEN HERNANDEZ GUEVARA" userId="08384712-03f0-464d-8ad7-de766f15b0ea" providerId="ADAL" clId="{EADF61A9-9F1B-498C-9226-EF7003170C68}" dt="2019-12-02T17:41:45.848" v="9" actId="1076"/>
          <ac:picMkLst>
            <pc:docMk/>
            <pc:sldMk cId="2668546851" sldId="257"/>
            <ac:picMk id="5" creationId="{144C4628-3A79-4573-AA84-6B4DCA613636}"/>
          </ac:picMkLst>
        </pc:picChg>
      </pc:sldChg>
      <pc:sldChg chg="modSp">
        <pc:chgData name="RUBEN HERNANDEZ GUEVARA" userId="08384712-03f0-464d-8ad7-de766f15b0ea" providerId="ADAL" clId="{EADF61A9-9F1B-498C-9226-EF7003170C68}" dt="2019-12-02T17:37:16.186" v="1" actId="1076"/>
        <pc:sldMkLst>
          <pc:docMk/>
          <pc:sldMk cId="2443520311" sldId="259"/>
        </pc:sldMkLst>
        <pc:spChg chg="mod">
          <ac:chgData name="RUBEN HERNANDEZ GUEVARA" userId="08384712-03f0-464d-8ad7-de766f15b0ea" providerId="ADAL" clId="{EADF61A9-9F1B-498C-9226-EF7003170C68}" dt="2019-12-02T17:37:16.186" v="1" actId="1076"/>
          <ac:spMkLst>
            <pc:docMk/>
            <pc:sldMk cId="2443520311" sldId="259"/>
            <ac:spMk id="3" creationId="{2962C3A8-24EA-4FD4-8E0A-15A10F433B35}"/>
          </ac:spMkLst>
        </pc:spChg>
      </pc:sldChg>
      <pc:sldChg chg="modSp">
        <pc:chgData name="RUBEN HERNANDEZ GUEVARA" userId="08384712-03f0-464d-8ad7-de766f15b0ea" providerId="ADAL" clId="{EADF61A9-9F1B-498C-9226-EF7003170C68}" dt="2019-12-02T17:37:48.252" v="3" actId="1076"/>
        <pc:sldMkLst>
          <pc:docMk/>
          <pc:sldMk cId="3839328021" sldId="260"/>
        </pc:sldMkLst>
        <pc:spChg chg="mod">
          <ac:chgData name="RUBEN HERNANDEZ GUEVARA" userId="08384712-03f0-464d-8ad7-de766f15b0ea" providerId="ADAL" clId="{EADF61A9-9F1B-498C-9226-EF7003170C68}" dt="2019-12-02T17:37:48.252" v="3" actId="1076"/>
          <ac:spMkLst>
            <pc:docMk/>
            <pc:sldMk cId="3839328021" sldId="260"/>
            <ac:spMk id="3" creationId="{19736CAE-E289-49E9-907B-4670DC37DBBB}"/>
          </ac:spMkLst>
        </pc:spChg>
      </pc:sldChg>
      <pc:sldChg chg="modSp">
        <pc:chgData name="RUBEN HERNANDEZ GUEVARA" userId="08384712-03f0-464d-8ad7-de766f15b0ea" providerId="ADAL" clId="{EADF61A9-9F1B-498C-9226-EF7003170C68}" dt="2019-12-02T17:36:29.630" v="0" actId="20577"/>
        <pc:sldMkLst>
          <pc:docMk/>
          <pc:sldMk cId="745074821" sldId="263"/>
        </pc:sldMkLst>
        <pc:spChg chg="mod">
          <ac:chgData name="RUBEN HERNANDEZ GUEVARA" userId="08384712-03f0-464d-8ad7-de766f15b0ea" providerId="ADAL" clId="{EADF61A9-9F1B-498C-9226-EF7003170C68}" dt="2019-12-02T17:36:29.630" v="0" actId="20577"/>
          <ac:spMkLst>
            <pc:docMk/>
            <pc:sldMk cId="745074821" sldId="263"/>
            <ac:spMk id="3" creationId="{822DF433-3AD3-403C-A38C-B587BEED1FB5}"/>
          </ac:spMkLst>
        </pc:spChg>
      </pc:sldChg>
    </pc:docChg>
  </pc:docChgLst>
  <pc:docChgLst>
    <pc:chgData name="HERNANDEZ GUEVARA, RUBEN" userId="08384712-03f0-464d-8ad7-de766f15b0ea" providerId="ADAL" clId="{EADF61A9-9F1B-498C-9226-EF7003170C68}"/>
    <pc:docChg chg="custSel delSld modSld">
      <pc:chgData name="HERNANDEZ GUEVARA, RUBEN" userId="08384712-03f0-464d-8ad7-de766f15b0ea" providerId="ADAL" clId="{EADF61A9-9F1B-498C-9226-EF7003170C68}" dt="2019-12-02T18:40:35.157" v="101" actId="14100"/>
      <pc:docMkLst>
        <pc:docMk/>
      </pc:docMkLst>
      <pc:sldChg chg="modSp">
        <pc:chgData name="HERNANDEZ GUEVARA, RUBEN" userId="08384712-03f0-464d-8ad7-de766f15b0ea" providerId="ADAL" clId="{EADF61A9-9F1B-498C-9226-EF7003170C68}" dt="2019-12-02T18:38:00.014" v="81" actId="123"/>
        <pc:sldMkLst>
          <pc:docMk/>
          <pc:sldMk cId="2443520311" sldId="259"/>
        </pc:sldMkLst>
        <pc:spChg chg="mod">
          <ac:chgData name="HERNANDEZ GUEVARA, RUBEN" userId="08384712-03f0-464d-8ad7-de766f15b0ea" providerId="ADAL" clId="{EADF61A9-9F1B-498C-9226-EF7003170C68}" dt="2019-12-02T18:38:00.014" v="81" actId="123"/>
          <ac:spMkLst>
            <pc:docMk/>
            <pc:sldMk cId="2443520311" sldId="259"/>
            <ac:spMk id="3" creationId="{2962C3A8-24EA-4FD4-8E0A-15A10F433B35}"/>
          </ac:spMkLst>
        </pc:spChg>
      </pc:sldChg>
      <pc:sldChg chg="modSp">
        <pc:chgData name="HERNANDEZ GUEVARA, RUBEN" userId="08384712-03f0-464d-8ad7-de766f15b0ea" providerId="ADAL" clId="{EADF61A9-9F1B-498C-9226-EF7003170C68}" dt="2019-12-02T18:38:10.803" v="82" actId="123"/>
        <pc:sldMkLst>
          <pc:docMk/>
          <pc:sldMk cId="3839328021" sldId="260"/>
        </pc:sldMkLst>
        <pc:spChg chg="mod">
          <ac:chgData name="HERNANDEZ GUEVARA, RUBEN" userId="08384712-03f0-464d-8ad7-de766f15b0ea" providerId="ADAL" clId="{EADF61A9-9F1B-498C-9226-EF7003170C68}" dt="2019-12-02T18:38:10.803" v="82" actId="123"/>
          <ac:spMkLst>
            <pc:docMk/>
            <pc:sldMk cId="3839328021" sldId="260"/>
            <ac:spMk id="3" creationId="{19736CAE-E289-49E9-907B-4670DC37DBBB}"/>
          </ac:spMkLst>
        </pc:spChg>
      </pc:sldChg>
      <pc:sldChg chg="del">
        <pc:chgData name="HERNANDEZ GUEVARA, RUBEN" userId="08384712-03f0-464d-8ad7-de766f15b0ea" providerId="ADAL" clId="{EADF61A9-9F1B-498C-9226-EF7003170C68}" dt="2019-12-02T18:35:02.013" v="39" actId="2696"/>
        <pc:sldMkLst>
          <pc:docMk/>
          <pc:sldMk cId="2030316521" sldId="261"/>
        </pc:sldMkLst>
      </pc:sldChg>
      <pc:sldChg chg="addSp delSp modSp">
        <pc:chgData name="HERNANDEZ GUEVARA, RUBEN" userId="08384712-03f0-464d-8ad7-de766f15b0ea" providerId="ADAL" clId="{EADF61A9-9F1B-498C-9226-EF7003170C68}" dt="2019-12-02T18:35:43.050" v="74" actId="1076"/>
        <pc:sldMkLst>
          <pc:docMk/>
          <pc:sldMk cId="2348170608" sldId="262"/>
        </pc:sldMkLst>
        <pc:spChg chg="mod">
          <ac:chgData name="HERNANDEZ GUEVARA, RUBEN" userId="08384712-03f0-464d-8ad7-de766f15b0ea" providerId="ADAL" clId="{EADF61A9-9F1B-498C-9226-EF7003170C68}" dt="2019-12-02T18:35:43.050" v="74" actId="1076"/>
          <ac:spMkLst>
            <pc:docMk/>
            <pc:sldMk cId="2348170608" sldId="262"/>
            <ac:spMk id="2" creationId="{4446BB12-80D3-452F-86D0-2FF1E3F2338D}"/>
          </ac:spMkLst>
        </pc:spChg>
        <pc:spChg chg="mod">
          <ac:chgData name="HERNANDEZ GUEVARA, RUBEN" userId="08384712-03f0-464d-8ad7-de766f15b0ea" providerId="ADAL" clId="{EADF61A9-9F1B-498C-9226-EF7003170C68}" dt="2019-12-02T18:35:35.650" v="72" actId="1076"/>
          <ac:spMkLst>
            <pc:docMk/>
            <pc:sldMk cId="2348170608" sldId="262"/>
            <ac:spMk id="3" creationId="{33038E93-6EFC-433B-B066-DBA80CA6C37D}"/>
          </ac:spMkLst>
        </pc:spChg>
        <pc:spChg chg="mod">
          <ac:chgData name="HERNANDEZ GUEVARA, RUBEN" userId="08384712-03f0-464d-8ad7-de766f15b0ea" providerId="ADAL" clId="{EADF61A9-9F1B-498C-9226-EF7003170C68}" dt="2019-12-02T18:34:17.838" v="37" actId="1076"/>
          <ac:spMkLst>
            <pc:docMk/>
            <pc:sldMk cId="2348170608" sldId="262"/>
            <ac:spMk id="6" creationId="{D0735417-8789-6148-A9E4-95181EB94CCD}"/>
          </ac:spMkLst>
        </pc:spChg>
        <pc:spChg chg="mod">
          <ac:chgData name="HERNANDEZ GUEVARA, RUBEN" userId="08384712-03f0-464d-8ad7-de766f15b0ea" providerId="ADAL" clId="{EADF61A9-9F1B-498C-9226-EF7003170C68}" dt="2019-12-02T18:34:11.635" v="35" actId="1076"/>
          <ac:spMkLst>
            <pc:docMk/>
            <pc:sldMk cId="2348170608" sldId="262"/>
            <ac:spMk id="7" creationId="{5D52107E-31BD-5848-8E28-456DDF3F02CE}"/>
          </ac:spMkLst>
        </pc:spChg>
        <pc:picChg chg="del">
          <ac:chgData name="HERNANDEZ GUEVARA, RUBEN" userId="08384712-03f0-464d-8ad7-de766f15b0ea" providerId="ADAL" clId="{EADF61A9-9F1B-498C-9226-EF7003170C68}" dt="2019-12-02T18:33:11.237" v="21" actId="478"/>
          <ac:picMkLst>
            <pc:docMk/>
            <pc:sldMk cId="2348170608" sldId="262"/>
            <ac:picMk id="4" creationId="{6C56BEAA-3F2D-4FB5-9A5E-94CF40F7BA94}"/>
          </ac:picMkLst>
        </pc:picChg>
        <pc:picChg chg="del">
          <ac:chgData name="HERNANDEZ GUEVARA, RUBEN" userId="08384712-03f0-464d-8ad7-de766f15b0ea" providerId="ADAL" clId="{EADF61A9-9F1B-498C-9226-EF7003170C68}" dt="2019-12-02T18:33:10.635" v="20" actId="478"/>
          <ac:picMkLst>
            <pc:docMk/>
            <pc:sldMk cId="2348170608" sldId="262"/>
            <ac:picMk id="5" creationId="{D5ACC43D-938C-4C27-B877-5732CCC22844}"/>
          </ac:picMkLst>
        </pc:picChg>
        <pc:picChg chg="add mod">
          <ac:chgData name="HERNANDEZ GUEVARA, RUBEN" userId="08384712-03f0-464d-8ad7-de766f15b0ea" providerId="ADAL" clId="{EADF61A9-9F1B-498C-9226-EF7003170C68}" dt="2019-12-02T18:34:19.551" v="38" actId="1076"/>
          <ac:picMkLst>
            <pc:docMk/>
            <pc:sldMk cId="2348170608" sldId="262"/>
            <ac:picMk id="8" creationId="{FC425F6D-81B8-432E-B21C-F7A66D01931E}"/>
          </ac:picMkLst>
        </pc:picChg>
        <pc:picChg chg="add mod">
          <ac:chgData name="HERNANDEZ GUEVARA, RUBEN" userId="08384712-03f0-464d-8ad7-de766f15b0ea" providerId="ADAL" clId="{EADF61A9-9F1B-498C-9226-EF7003170C68}" dt="2019-12-02T18:34:13.494" v="36" actId="1076"/>
          <ac:picMkLst>
            <pc:docMk/>
            <pc:sldMk cId="2348170608" sldId="262"/>
            <ac:picMk id="9" creationId="{0815807A-20C0-46B3-8F75-173D04E9E14C}"/>
          </ac:picMkLst>
        </pc:picChg>
      </pc:sldChg>
      <pc:sldChg chg="addSp delSp modSp">
        <pc:chgData name="HERNANDEZ GUEVARA, RUBEN" userId="08384712-03f0-464d-8ad7-de766f15b0ea" providerId="ADAL" clId="{EADF61A9-9F1B-498C-9226-EF7003170C68}" dt="2019-12-02T18:36:43.535" v="78" actId="14100"/>
        <pc:sldMkLst>
          <pc:docMk/>
          <pc:sldMk cId="1686203095" sldId="266"/>
        </pc:sldMkLst>
        <pc:spChg chg="mod">
          <ac:chgData name="HERNANDEZ GUEVARA, RUBEN" userId="08384712-03f0-464d-8ad7-de766f15b0ea" providerId="ADAL" clId="{EADF61A9-9F1B-498C-9226-EF7003170C68}" dt="2019-12-02T18:35:50.033" v="76" actId="122"/>
          <ac:spMkLst>
            <pc:docMk/>
            <pc:sldMk cId="1686203095" sldId="266"/>
            <ac:spMk id="2" creationId="{8B071BB7-30F9-46C2-A5B7-A1FF277B3982}"/>
          </ac:spMkLst>
        </pc:spChg>
        <pc:spChg chg="mod">
          <ac:chgData name="HERNANDEZ GUEVARA, RUBEN" userId="08384712-03f0-464d-8ad7-de766f15b0ea" providerId="ADAL" clId="{EADF61A9-9F1B-498C-9226-EF7003170C68}" dt="2019-12-02T18:23:32.369" v="9" actId="1076"/>
          <ac:spMkLst>
            <pc:docMk/>
            <pc:sldMk cId="1686203095" sldId="266"/>
            <ac:spMk id="5" creationId="{F6F2929A-728E-BB4F-AA51-AD20BD5AA786}"/>
          </ac:spMkLst>
        </pc:spChg>
        <pc:spChg chg="mod">
          <ac:chgData name="HERNANDEZ GUEVARA, RUBEN" userId="08384712-03f0-464d-8ad7-de766f15b0ea" providerId="ADAL" clId="{EADF61A9-9F1B-498C-9226-EF7003170C68}" dt="2019-12-02T18:23:35.055" v="10" actId="1076"/>
          <ac:spMkLst>
            <pc:docMk/>
            <pc:sldMk cId="1686203095" sldId="266"/>
            <ac:spMk id="6" creationId="{5C2C2A5D-0697-1A40-A627-5D15AC171721}"/>
          </ac:spMkLst>
        </pc:spChg>
        <pc:picChg chg="del">
          <ac:chgData name="HERNANDEZ GUEVARA, RUBEN" userId="08384712-03f0-464d-8ad7-de766f15b0ea" providerId="ADAL" clId="{EADF61A9-9F1B-498C-9226-EF7003170C68}" dt="2019-12-02T18:22:57.261" v="0" actId="478"/>
          <ac:picMkLst>
            <pc:docMk/>
            <pc:sldMk cId="1686203095" sldId="266"/>
            <ac:picMk id="3" creationId="{CD7DDC5F-BD04-4B9F-85FC-738B7D9AACEB}"/>
          </ac:picMkLst>
        </pc:picChg>
        <pc:picChg chg="del">
          <ac:chgData name="HERNANDEZ GUEVARA, RUBEN" userId="08384712-03f0-464d-8ad7-de766f15b0ea" providerId="ADAL" clId="{EADF61A9-9F1B-498C-9226-EF7003170C68}" dt="2019-12-02T18:23:04.636" v="3" actId="478"/>
          <ac:picMkLst>
            <pc:docMk/>
            <pc:sldMk cId="1686203095" sldId="266"/>
            <ac:picMk id="4" creationId="{7CC359FB-A472-4CF6-A5F6-F306C9791440}"/>
          </ac:picMkLst>
        </pc:picChg>
        <pc:picChg chg="add del mod">
          <ac:chgData name="HERNANDEZ GUEVARA, RUBEN" userId="08384712-03f0-464d-8ad7-de766f15b0ea" providerId="ADAL" clId="{EADF61A9-9F1B-498C-9226-EF7003170C68}" dt="2019-12-02T18:32:05.994" v="14" actId="478"/>
          <ac:picMkLst>
            <pc:docMk/>
            <pc:sldMk cId="1686203095" sldId="266"/>
            <ac:picMk id="7" creationId="{10F6405F-13B3-4C77-9A48-52DC967D35CD}"/>
          </ac:picMkLst>
        </pc:picChg>
        <pc:picChg chg="add del mod">
          <ac:chgData name="HERNANDEZ GUEVARA, RUBEN" userId="08384712-03f0-464d-8ad7-de766f15b0ea" providerId="ADAL" clId="{EADF61A9-9F1B-498C-9226-EF7003170C68}" dt="2019-12-02T18:32:06.503" v="15" actId="478"/>
          <ac:picMkLst>
            <pc:docMk/>
            <pc:sldMk cId="1686203095" sldId="266"/>
            <ac:picMk id="8" creationId="{58CC24B5-687A-407A-B99C-AC875ABDA0E7}"/>
          </ac:picMkLst>
        </pc:picChg>
        <pc:picChg chg="add mod">
          <ac:chgData name="HERNANDEZ GUEVARA, RUBEN" userId="08384712-03f0-464d-8ad7-de766f15b0ea" providerId="ADAL" clId="{EADF61A9-9F1B-498C-9226-EF7003170C68}" dt="2019-12-02T18:36:43.535" v="78" actId="14100"/>
          <ac:picMkLst>
            <pc:docMk/>
            <pc:sldMk cId="1686203095" sldId="266"/>
            <ac:picMk id="9" creationId="{38DE8C6E-6A6D-46B2-A2DF-2584344B7B63}"/>
          </ac:picMkLst>
        </pc:picChg>
        <pc:picChg chg="add mod">
          <ac:chgData name="HERNANDEZ GUEVARA, RUBEN" userId="08384712-03f0-464d-8ad7-de766f15b0ea" providerId="ADAL" clId="{EADF61A9-9F1B-498C-9226-EF7003170C68}" dt="2019-12-02T18:32:39.491" v="19" actId="1076"/>
          <ac:picMkLst>
            <pc:docMk/>
            <pc:sldMk cId="1686203095" sldId="266"/>
            <ac:picMk id="10" creationId="{63B3996A-ED5B-4BBA-867C-07B787E55420}"/>
          </ac:picMkLst>
        </pc:picChg>
      </pc:sldChg>
      <pc:sldChg chg="addSp delSp modSp">
        <pc:chgData name="HERNANDEZ GUEVARA, RUBEN" userId="08384712-03f0-464d-8ad7-de766f15b0ea" providerId="ADAL" clId="{EADF61A9-9F1B-498C-9226-EF7003170C68}" dt="2019-12-02T18:40:35.157" v="101" actId="14100"/>
        <pc:sldMkLst>
          <pc:docMk/>
          <pc:sldMk cId="1512784384" sldId="267"/>
        </pc:sldMkLst>
        <pc:spChg chg="mod">
          <ac:chgData name="HERNANDEZ GUEVARA, RUBEN" userId="08384712-03f0-464d-8ad7-de766f15b0ea" providerId="ADAL" clId="{EADF61A9-9F1B-498C-9226-EF7003170C68}" dt="2019-12-02T18:39:29.004" v="91" actId="1076"/>
          <ac:spMkLst>
            <pc:docMk/>
            <pc:sldMk cId="1512784384" sldId="267"/>
            <ac:spMk id="2" creationId="{486787EA-34B2-4FA6-9C5A-CAD89B426C9C}"/>
          </ac:spMkLst>
        </pc:spChg>
        <pc:picChg chg="del mod">
          <ac:chgData name="HERNANDEZ GUEVARA, RUBEN" userId="08384712-03f0-464d-8ad7-de766f15b0ea" providerId="ADAL" clId="{EADF61A9-9F1B-498C-9226-EF7003170C68}" dt="2019-12-02T18:39:51.319" v="94" actId="478"/>
          <ac:picMkLst>
            <pc:docMk/>
            <pc:sldMk cId="1512784384" sldId="267"/>
            <ac:picMk id="3" creationId="{A996F0C4-D398-4EE0-9E93-C0EB177FE4AF}"/>
          </ac:picMkLst>
        </pc:picChg>
        <pc:picChg chg="del">
          <ac:chgData name="HERNANDEZ GUEVARA, RUBEN" userId="08384712-03f0-464d-8ad7-de766f15b0ea" providerId="ADAL" clId="{EADF61A9-9F1B-498C-9226-EF7003170C68}" dt="2019-12-02T18:39:52.081" v="95" actId="478"/>
          <ac:picMkLst>
            <pc:docMk/>
            <pc:sldMk cId="1512784384" sldId="267"/>
            <ac:picMk id="4" creationId="{B5D4B34E-30D8-422E-B3B1-A0538FA0C49B}"/>
          </ac:picMkLst>
        </pc:picChg>
        <pc:picChg chg="add mod">
          <ac:chgData name="HERNANDEZ GUEVARA, RUBEN" userId="08384712-03f0-464d-8ad7-de766f15b0ea" providerId="ADAL" clId="{EADF61A9-9F1B-498C-9226-EF7003170C68}" dt="2019-12-02T18:40:12.135" v="97" actId="1076"/>
          <ac:picMkLst>
            <pc:docMk/>
            <pc:sldMk cId="1512784384" sldId="267"/>
            <ac:picMk id="5" creationId="{A1D35467-072F-4C42-A2BE-F7A90F59CC03}"/>
          </ac:picMkLst>
        </pc:picChg>
        <pc:picChg chg="add mod">
          <ac:chgData name="HERNANDEZ GUEVARA, RUBEN" userId="08384712-03f0-464d-8ad7-de766f15b0ea" providerId="ADAL" clId="{EADF61A9-9F1B-498C-9226-EF7003170C68}" dt="2019-12-02T18:40:35.157" v="101" actId="14100"/>
          <ac:picMkLst>
            <pc:docMk/>
            <pc:sldMk cId="1512784384" sldId="267"/>
            <ac:picMk id="6" creationId="{1D974B87-561F-4B2E-9230-A5B499FA103A}"/>
          </ac:picMkLst>
        </pc:picChg>
      </pc:sldChg>
    </pc:docChg>
  </pc:docChgLst>
  <pc:docChgLst>
    <pc:chgData name="HERNANDEZ GUEVARA, RUBEN" userId="08384712-03f0-464d-8ad7-de766f15b0ea" providerId="ADAL" clId="{89551EF5-BCE1-4DAA-85CF-E8F22E95B5D7}"/>
    <pc:docChg chg="custSel modSld">
      <pc:chgData name="HERNANDEZ GUEVARA, RUBEN" userId="08384712-03f0-464d-8ad7-de766f15b0ea" providerId="ADAL" clId="{89551EF5-BCE1-4DAA-85CF-E8F22E95B5D7}" dt="2019-12-01T19:48:22.849" v="15" actId="313"/>
      <pc:docMkLst>
        <pc:docMk/>
      </pc:docMkLst>
      <pc:sldChg chg="modSp">
        <pc:chgData name="HERNANDEZ GUEVARA, RUBEN" userId="08384712-03f0-464d-8ad7-de766f15b0ea" providerId="ADAL" clId="{89551EF5-BCE1-4DAA-85CF-E8F22E95B5D7}" dt="2019-12-01T19:48:22.849" v="15" actId="313"/>
        <pc:sldMkLst>
          <pc:docMk/>
          <pc:sldMk cId="1584898864" sldId="256"/>
        </pc:sldMkLst>
        <pc:spChg chg="mod">
          <ac:chgData name="HERNANDEZ GUEVARA, RUBEN" userId="08384712-03f0-464d-8ad7-de766f15b0ea" providerId="ADAL" clId="{89551EF5-BCE1-4DAA-85CF-E8F22E95B5D7}" dt="2019-12-01T19:48:22.849" v="15" actId="313"/>
          <ac:spMkLst>
            <pc:docMk/>
            <pc:sldMk cId="1584898864" sldId="256"/>
            <ac:spMk id="5" creationId="{A4F6EE36-99F5-C946-8049-AE8DA576B024}"/>
          </ac:spMkLst>
        </pc:spChg>
      </pc:sldChg>
      <pc:sldChg chg="modSp">
        <pc:chgData name="HERNANDEZ GUEVARA, RUBEN" userId="08384712-03f0-464d-8ad7-de766f15b0ea" providerId="ADAL" clId="{89551EF5-BCE1-4DAA-85CF-E8F22E95B5D7}" dt="2019-12-01T19:47:22.523" v="2" actId="14100"/>
        <pc:sldMkLst>
          <pc:docMk/>
          <pc:sldMk cId="1621503599" sldId="258"/>
        </pc:sldMkLst>
        <pc:spChg chg="mod">
          <ac:chgData name="HERNANDEZ GUEVARA, RUBEN" userId="08384712-03f0-464d-8ad7-de766f15b0ea" providerId="ADAL" clId="{89551EF5-BCE1-4DAA-85CF-E8F22E95B5D7}" dt="2019-12-01T19:47:16.486" v="0" actId="1076"/>
          <ac:spMkLst>
            <pc:docMk/>
            <pc:sldMk cId="1621503599" sldId="258"/>
            <ac:spMk id="3" creationId="{D6CB29A0-D6AB-4E53-887C-372C6C3EB72E}"/>
          </ac:spMkLst>
        </pc:spChg>
        <pc:picChg chg="mod">
          <ac:chgData name="HERNANDEZ GUEVARA, RUBEN" userId="08384712-03f0-464d-8ad7-de766f15b0ea" providerId="ADAL" clId="{89551EF5-BCE1-4DAA-85CF-E8F22E95B5D7}" dt="2019-12-01T19:47:22.523" v="2" actId="14100"/>
          <ac:picMkLst>
            <pc:docMk/>
            <pc:sldMk cId="1621503599" sldId="258"/>
            <ac:picMk id="5" creationId="{2CF100CA-4F84-4E27-954F-D2E6FA2C87C6}"/>
          </ac:picMkLst>
        </pc:picChg>
      </pc:sldChg>
    </pc:docChg>
  </pc:docChgLst>
  <pc:docChgLst>
    <pc:chgData name="CASTELLANOS CISNEROS, MIRIAM" userId="cc3e60e2-d848-4d5e-915b-29679e0a3e96" providerId="ADAL" clId="{0CC2B96C-8C16-6948-8F5E-71C9436FA720}"/>
    <pc:docChg chg="undo custSel mod addSld delSld modSld">
      <pc:chgData name="CASTELLANOS CISNEROS, MIRIAM" userId="cc3e60e2-d848-4d5e-915b-29679e0a3e96" providerId="ADAL" clId="{0CC2B96C-8C16-6948-8F5E-71C9436FA720}" dt="2019-11-28T22:52:42.863" v="241" actId="1582"/>
      <pc:docMkLst>
        <pc:docMk/>
      </pc:docMkLst>
      <pc:sldChg chg="addSp delSp modSp add mod setBg">
        <pc:chgData name="CASTELLANOS CISNEROS, MIRIAM" userId="cc3e60e2-d848-4d5e-915b-29679e0a3e96" providerId="ADAL" clId="{0CC2B96C-8C16-6948-8F5E-71C9436FA720}" dt="2019-11-28T22:52:42.863" v="241" actId="1582"/>
        <pc:sldMkLst>
          <pc:docMk/>
          <pc:sldMk cId="1584898864" sldId="256"/>
        </pc:sldMkLst>
        <pc:spChg chg="mod">
          <ac:chgData name="CASTELLANOS CISNEROS, MIRIAM" userId="cc3e60e2-d848-4d5e-915b-29679e0a3e96" providerId="ADAL" clId="{0CC2B96C-8C16-6948-8F5E-71C9436FA720}" dt="2019-11-28T22:51:50.095" v="230" actId="1076"/>
          <ac:spMkLst>
            <pc:docMk/>
            <pc:sldMk cId="1584898864" sldId="256"/>
            <ac:spMk id="2" creationId="{E5F7A13F-3900-774E-92F2-00D2A857FC60}"/>
          </ac:spMkLst>
        </pc:spChg>
        <pc:spChg chg="mod">
          <ac:chgData name="CASTELLANOS CISNEROS, MIRIAM" userId="cc3e60e2-d848-4d5e-915b-29679e0a3e96" providerId="ADAL" clId="{0CC2B96C-8C16-6948-8F5E-71C9436FA720}" dt="2019-11-28T22:52:32.417" v="239" actId="207"/>
          <ac:spMkLst>
            <pc:docMk/>
            <pc:sldMk cId="1584898864" sldId="256"/>
            <ac:spMk id="3" creationId="{E6BD155C-EB86-9F4B-A753-AEAC754DC55F}"/>
          </ac:spMkLst>
        </pc:spChg>
        <pc:spChg chg="add del">
          <ac:chgData name="CASTELLANOS CISNEROS, MIRIAM" userId="cc3e60e2-d848-4d5e-915b-29679e0a3e96" providerId="ADAL" clId="{0CC2B96C-8C16-6948-8F5E-71C9436FA720}" dt="2019-11-28T22:47:03.812" v="98" actId="478"/>
          <ac:spMkLst>
            <pc:docMk/>
            <pc:sldMk cId="1584898864" sldId="256"/>
            <ac:spMk id="4" creationId="{5FB881C7-F159-DE4A-8EC0-CBB93728160C}"/>
          </ac:spMkLst>
        </pc:spChg>
        <pc:spChg chg="add mod ord">
          <ac:chgData name="CASTELLANOS CISNEROS, MIRIAM" userId="cc3e60e2-d848-4d5e-915b-29679e0a3e96" providerId="ADAL" clId="{0CC2B96C-8C16-6948-8F5E-71C9436FA720}" dt="2019-11-28T22:51:58.742" v="232" actId="1076"/>
          <ac:spMkLst>
            <pc:docMk/>
            <pc:sldMk cId="1584898864" sldId="256"/>
            <ac:spMk id="5" creationId="{A4F6EE36-99F5-C946-8049-AE8DA576B024}"/>
          </ac:spMkLst>
        </pc:spChg>
        <pc:spChg chg="add del mod">
          <ac:chgData name="CASTELLANOS CISNEROS, MIRIAM" userId="cc3e60e2-d848-4d5e-915b-29679e0a3e96" providerId="ADAL" clId="{0CC2B96C-8C16-6948-8F5E-71C9436FA720}" dt="2019-11-28T22:47:37.774" v="141"/>
          <ac:spMkLst>
            <pc:docMk/>
            <pc:sldMk cId="1584898864" sldId="256"/>
            <ac:spMk id="6" creationId="{C021AA83-8756-E342-A2B2-CCDC5A8206DB}"/>
          </ac:spMkLst>
        </pc:spChg>
        <pc:spChg chg="add del">
          <ac:chgData name="CASTELLANOS CISNEROS, MIRIAM" userId="cc3e60e2-d848-4d5e-915b-29679e0a3e96" providerId="ADAL" clId="{0CC2B96C-8C16-6948-8F5E-71C9436FA720}" dt="2019-11-28T22:51:42.756" v="226" actId="26606"/>
          <ac:spMkLst>
            <pc:docMk/>
            <pc:sldMk cId="1584898864" sldId="256"/>
            <ac:spMk id="12" creationId="{1E70A317-DCED-4E80-AA2D-467D8702E5CB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4" creationId="{A6D87845-294F-40CB-BC48-46455460D292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5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7" creationId="{D30579BA-22EC-41CB-82B7-65D5DFCA603C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8" creationId="{FE469E50-3893-4ED6-92BA-2985C32B0CA6}"/>
          </ac:spMkLst>
        </pc:spChg>
        <pc:picChg chg="add mod">
          <ac:chgData name="CASTELLANOS CISNEROS, MIRIAM" userId="cc3e60e2-d848-4d5e-915b-29679e0a3e96" providerId="ADAL" clId="{0CC2B96C-8C16-6948-8F5E-71C9436FA720}" dt="2019-11-28T22:52:42.863" v="241" actId="1582"/>
          <ac:picMkLst>
            <pc:docMk/>
            <pc:sldMk cId="1584898864" sldId="256"/>
            <ac:picMk id="7" creationId="{0648674A-8297-FD4C-A619-664BB71FCC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47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233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73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9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37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321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2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67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03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56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982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7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017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41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6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929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32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6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monitor.com/pdc/index.php/Main/LaplaceTransfor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7A13F-3900-774E-92F2-00D2A857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275" y="233641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Proyecto módulo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D155C-EB86-9F4B-A753-AEAC754DC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75" y="2608181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s-MX" sz="2400" dirty="0">
                <a:solidFill>
                  <a:srgbClr val="00B0F0"/>
                </a:solidFill>
              </a:rPr>
              <a:t>Resortes acoplados.</a:t>
            </a:r>
          </a:p>
          <a:p>
            <a:pPr algn="l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48674A-8297-FD4C-A619-664BB71F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60" y="643467"/>
            <a:ext cx="4974773" cy="557106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F6EE36-99F5-C946-8049-AE8DA576B024}"/>
              </a:ext>
            </a:extLst>
          </p:cNvPr>
          <p:cNvSpPr txBox="1">
            <a:spLocks/>
          </p:cNvSpPr>
          <p:nvPr/>
        </p:nvSpPr>
        <p:spPr>
          <a:xfrm>
            <a:off x="994275" y="3783126"/>
            <a:ext cx="9440034" cy="19584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Integrantes:</a:t>
            </a:r>
          </a:p>
          <a:p>
            <a:pPr algn="l"/>
            <a:r>
              <a:rPr lang="es-MX" dirty="0"/>
              <a:t>Héctor Iván Moreno Contreras</a:t>
            </a:r>
          </a:p>
          <a:p>
            <a:pPr algn="l"/>
            <a:r>
              <a:rPr lang="es-MX" dirty="0"/>
              <a:t>Rubén Hernández guevara</a:t>
            </a:r>
          </a:p>
          <a:p>
            <a:pPr algn="l"/>
            <a:r>
              <a:rPr lang="es-MX" dirty="0"/>
              <a:t>Miriam Castellanos Cisneros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489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6FFF6-2115-4C79-8895-66A7C1BF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749AC-896E-406D-BE8A-A786DA70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Brigham Young University. (2018). Laplace Transforms. </a:t>
            </a:r>
            <a:r>
              <a:rPr lang="en-US" dirty="0" err="1">
                <a:effectLst/>
              </a:rPr>
              <a:t>Recuperado</a:t>
            </a:r>
            <a:r>
              <a:rPr lang="en-US" dirty="0">
                <a:effectLst/>
              </a:rPr>
              <a:t> de: </a:t>
            </a:r>
            <a:r>
              <a:rPr lang="en-US" u="sng" dirty="0">
                <a:effectLst/>
                <a:hlinkClick r:id="rId2"/>
              </a:rPr>
              <a:t>https://apmonitor.com/pdc/index.php/Main/LaplaceTransforms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762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579A-3593-4A4A-80F0-673AE79A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Objetivo General: </a:t>
            </a:r>
            <a:br>
              <a:rPr lang="es-MX" dirty="0"/>
            </a:br>
            <a:r>
              <a:rPr lang="es-ES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Resolver un problema de resortes acoplados mediante el uso de ecuaciones diferenciales.</a:t>
            </a:r>
            <a:endParaRPr lang="es-MX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5FA32-4152-4BB0-BB25-59F36693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Objetivos específicos:</a:t>
            </a:r>
          </a:p>
          <a:p>
            <a:r>
              <a:rPr lang="es-E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Aprender a usar el sistema de ecuaciones diferenciales aplicado a una situación de interés.</a:t>
            </a:r>
          </a:p>
          <a:p>
            <a:r>
              <a:rPr lang="es-MX" dirty="0">
                <a:effectLst/>
              </a:rPr>
              <a:t>Mediante el uso de lo aprendido en el Módulo 3 resolver correctamente la ecuación de resortes acoplados.</a:t>
            </a:r>
          </a:p>
          <a:p>
            <a:r>
              <a:rPr lang="es-MX" dirty="0">
                <a:effectLst/>
              </a:rPr>
              <a:t>Resolver mediante método numérico y analítico y comparar.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4C4628-3A79-4573-AA84-6B4DCA61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055" y="4823534"/>
            <a:ext cx="1935332" cy="19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4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1380B-039D-4911-980A-78557A2A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sistema de resortes acoplados?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36CAE-E289-49E9-907B-4670DC37D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441" y="2338526"/>
            <a:ext cx="8189018" cy="2908178"/>
          </a:xfrm>
        </p:spPr>
        <p:txBody>
          <a:bodyPr/>
          <a:lstStyle/>
          <a:p>
            <a:pPr algn="just"/>
            <a:r>
              <a:rPr lang="es-ES" dirty="0"/>
              <a:t>Un sistema de resortes acoplados es aquel que consta de muchos resortes individuales interconectados entre sí. El modelo de resortes acoplados se puede aplicar tanto a sistemas mecánicos como a modelos atómicos de sólidos.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932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D9272-DED4-407C-8B4F-48A90C1F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0110"/>
            <a:ext cx="9905998" cy="1905000"/>
          </a:xfrm>
        </p:spPr>
        <p:txBody>
          <a:bodyPr/>
          <a:lstStyle/>
          <a:p>
            <a:r>
              <a:rPr lang="es-MX" dirty="0"/>
              <a:t>Modelo que representa el problema.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0060" y="1732669"/>
                <a:ext cx="9905998" cy="3124201"/>
              </a:xfrm>
            </p:spPr>
            <p:txBody>
              <a:bodyPr/>
              <a:lstStyle/>
              <a:p>
                <a:r>
                  <a:rPr lang="es-MX" dirty="0"/>
                  <a:t>El modelo que representa el problema esta representado por las siguientes ecuaciones diferenciales: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060" y="1732669"/>
                <a:ext cx="9905998" cy="3124201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>
            <a:extLst>
              <a:ext uri="{FF2B5EF4-FFF2-40B4-BE49-F238E27FC236}">
                <a16:creationId xmlns:a16="http://schemas.microsoft.com/office/drawing/2014/main" id="{AA19C2F3-879B-48A0-9E74-08ECF51B9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44929" y="3637669"/>
            <a:ext cx="2201593" cy="22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95196E-F706-4587-A7D8-4A857042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157" y="2785402"/>
            <a:ext cx="2804161" cy="373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DEAF7-1C81-457A-A108-F05F6F14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1513" y="1866899"/>
                <a:ext cx="10168739" cy="3124201"/>
              </a:xfrm>
            </p:spPr>
            <p:txBody>
              <a:bodyPr/>
              <a:lstStyle/>
              <a:p>
                <a:pPr algn="just"/>
                <a:r>
                  <a:rPr lang="es-ES" dirty="0"/>
                  <a:t>Se tienen 2 masas de 1 slug cada una conectadas mediante dos resortes, el resorte 1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de 6lb/ft y el resorte 2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de 4lb/ft. El movimiento de las masas comienza desde la posición de equilibrio. La velocidad inicial de la masa 1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es de 1ft/s y la de la masa 2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es de -1ft/s. Dar las ecuaciones de movimiento de cada masa y graficar.</a:t>
                </a:r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1513" y="1866899"/>
                <a:ext cx="10168739" cy="3124201"/>
              </a:xfrm>
              <a:blipFill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52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BB12-80D3-452F-86D0-2FF1E3F2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070" y="391783"/>
            <a:ext cx="5840028" cy="1253913"/>
          </a:xfrm>
        </p:spPr>
        <p:txBody>
          <a:bodyPr/>
          <a:lstStyle/>
          <a:p>
            <a:r>
              <a:rPr lang="es-MX" dirty="0"/>
              <a:t>Solución y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38E93-6EFC-433B-B066-DBA80CA6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09" y="1590581"/>
            <a:ext cx="4148986" cy="8776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dirty="0"/>
              <a:t>numérica .</a:t>
            </a:r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735417-8789-6148-A9E4-95181EB94CCD}"/>
              </a:ext>
            </a:extLst>
          </p:cNvPr>
          <p:cNvSpPr txBox="1"/>
          <p:nvPr/>
        </p:nvSpPr>
        <p:spPr>
          <a:xfrm>
            <a:off x="774662" y="2239641"/>
            <a:ext cx="37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 numérica para la masa 1 (x1)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52107E-31BD-5848-8E28-456DDF3F02CE}"/>
              </a:ext>
            </a:extLst>
          </p:cNvPr>
          <p:cNvSpPr txBox="1"/>
          <p:nvPr/>
        </p:nvSpPr>
        <p:spPr>
          <a:xfrm>
            <a:off x="6847280" y="2239642"/>
            <a:ext cx="37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 numérica para la masa 2 (x2)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C425F6D-81B8-432E-B21C-F7A66D01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23" y="3040093"/>
            <a:ext cx="4638675" cy="34766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815807A-20C0-46B3-8F75-173D04E9E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46" y="3040093"/>
            <a:ext cx="46863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7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71BB7-30F9-46C2-A5B7-A1FF277B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215" y="609600"/>
            <a:ext cx="4735604" cy="1325193"/>
          </a:xfrm>
        </p:spPr>
        <p:txBody>
          <a:bodyPr/>
          <a:lstStyle/>
          <a:p>
            <a:pPr algn="ctr"/>
            <a:r>
              <a:rPr lang="es-MX" dirty="0"/>
              <a:t>analítica: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F2929A-728E-BB4F-AA51-AD20BD5AA786}"/>
              </a:ext>
            </a:extLst>
          </p:cNvPr>
          <p:cNvSpPr txBox="1"/>
          <p:nvPr/>
        </p:nvSpPr>
        <p:spPr>
          <a:xfrm>
            <a:off x="1141413" y="2059800"/>
            <a:ext cx="37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 analítica para la masa 1 (x1)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2C2A5D-0697-1A40-A627-5D15AC171721}"/>
              </a:ext>
            </a:extLst>
          </p:cNvPr>
          <p:cNvSpPr txBox="1"/>
          <p:nvPr/>
        </p:nvSpPr>
        <p:spPr>
          <a:xfrm>
            <a:off x="6886379" y="2124222"/>
            <a:ext cx="37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 analítica para la masa 2 (x2)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8DE8C6E-6A6D-46B2-A2DF-2584344B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86" y="2959982"/>
            <a:ext cx="4735603" cy="341426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3B3996A-ED5B-4BBA-867C-07B787E5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59982"/>
            <a:ext cx="48387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787EA-34B2-4FA6-9C5A-CAD89B42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951" y="609600"/>
            <a:ext cx="7638603" cy="1905000"/>
          </a:xfrm>
        </p:spPr>
        <p:txBody>
          <a:bodyPr/>
          <a:lstStyle/>
          <a:p>
            <a:pPr algn="ctr"/>
            <a:r>
              <a:rPr lang="es-MX" dirty="0"/>
              <a:t>Comparativa de la solución analítica y numérica.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D35467-072F-4C42-A2BE-F7A90F59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19" y="2566988"/>
            <a:ext cx="4838700" cy="35528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974B87-561F-4B2E-9230-A5B499FA1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03" y="2566988"/>
            <a:ext cx="5043656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8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45FFF-A0C2-40ED-A784-445AE40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DF433-3AD3-403C-A38C-B587BEED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aprendió a utilizar nuevas funciones imprescindibles para la solución del problema.</a:t>
            </a:r>
          </a:p>
          <a:p>
            <a:endParaRPr lang="es-ES" dirty="0"/>
          </a:p>
          <a:p>
            <a:r>
              <a:rPr lang="es-ES" dirty="0"/>
              <a:t>Fue posible resolver el problema de interés, tanto analíticamente como numéricamente con </a:t>
            </a:r>
            <a:r>
              <a:rPr lang="es-ES" dirty="0" err="1"/>
              <a:t>python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5074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167</TotalTime>
  <Words>349</Words>
  <Application>Microsoft Office PowerPoint</Application>
  <PresentationFormat>Panorámica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2</vt:lpstr>
      <vt:lpstr>Malla</vt:lpstr>
      <vt:lpstr>Proyecto módulo 3</vt:lpstr>
      <vt:lpstr>Objetivo General:  Resolver un problema de resortes acoplados mediante el uso de ecuaciones diferenciales.</vt:lpstr>
      <vt:lpstr>¿Qué es un sistema de resortes acoplados?</vt:lpstr>
      <vt:lpstr>Modelo que representa el problema.</vt:lpstr>
      <vt:lpstr>Problema</vt:lpstr>
      <vt:lpstr>Solución y visualización</vt:lpstr>
      <vt:lpstr>analítica:</vt:lpstr>
      <vt:lpstr>Comparativa de la solución analítica y numérica.</vt:lpstr>
      <vt:lpstr>conclusión</vt:lpstr>
      <vt:lpstr>Bibliografía: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3</dc:title>
  <dc:creator>CASTELLANOS CISNEROS, MIRIAM</dc:creator>
  <cp:lastModifiedBy>HERNANDEZ GUEVARA, RUBEN</cp:lastModifiedBy>
  <cp:revision>20</cp:revision>
  <dcterms:created xsi:type="dcterms:W3CDTF">2019-11-28T22:51:44Z</dcterms:created>
  <dcterms:modified xsi:type="dcterms:W3CDTF">2019-12-02T18:41:56Z</dcterms:modified>
</cp:coreProperties>
</file>