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2B96C-8C16-6948-8F5E-71C9436FA720}" v="53" dt="2019-11-28T22:52:32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0"/>
  </p:normalViewPr>
  <p:slideViewPr>
    <p:cSldViewPr snapToGrid="0" snapToObjects="1">
      <p:cViewPr>
        <p:scale>
          <a:sx n="98" d="100"/>
          <a:sy n="98" d="100"/>
        </p:scale>
        <p:origin x="11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LLANOS CISNEROS, MIRIAM" userId="cc3e60e2-d848-4d5e-915b-29679e0a3e96" providerId="ADAL" clId="{0CC2B96C-8C16-6948-8F5E-71C9436FA720}"/>
    <pc:docChg chg="undo custSel mod addSld delSld modSld">
      <pc:chgData name="CASTELLANOS CISNEROS, MIRIAM" userId="cc3e60e2-d848-4d5e-915b-29679e0a3e96" providerId="ADAL" clId="{0CC2B96C-8C16-6948-8F5E-71C9436FA720}" dt="2019-11-28T22:52:42.863" v="241" actId="1582"/>
      <pc:docMkLst>
        <pc:docMk/>
      </pc:docMkLst>
      <pc:sldChg chg="addSp delSp modSp del setBg">
        <pc:chgData name="CASTELLANOS CISNEROS, MIRIAM" userId="cc3e60e2-d848-4d5e-915b-29679e0a3e96" providerId="ADAL" clId="{0CC2B96C-8C16-6948-8F5E-71C9436FA720}" dt="2019-11-28T22:46:15.488" v="45" actId="2696"/>
        <pc:sldMkLst>
          <pc:docMk/>
          <pc:sldMk cId="685590734" sldId="256"/>
        </pc:sldMkLst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2" creationId="{B77DA9E0-114E-E24A-8191-C3EC2C8FB898}"/>
          </ac:spMkLst>
        </pc:spChg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3" creationId="{F9C531AC-5185-044F-8BE9-245D662557F9}"/>
          </ac:spMkLst>
        </pc:spChg>
        <pc:spChg chg="or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9" creationId="{2480B623-3A17-3A4E-8175-ADC474F47AE2}"/>
          </ac:spMkLst>
        </pc:spChg>
        <pc:spChg chg="del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0" creationId="{72CA733A-8D25-4E63-8273-CC14052E0E8A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7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9" creationId="{A6D87845-294F-40CB-BC48-46455460D292}"/>
          </ac:spMkLst>
        </pc:spChg>
        <pc:picChg chg="add mod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4" creationId="{A6A65CE3-144D-AF4A-8E03-632223272CD0}"/>
          </ac:picMkLst>
        </pc:picChg>
        <pc:picChg chg="del mod">
          <ac:chgData name="CASTELLANOS CISNEROS, MIRIAM" userId="cc3e60e2-d848-4d5e-915b-29679e0a3e96" providerId="ADAL" clId="{0CC2B96C-8C16-6948-8F5E-71C9436FA720}" dt="2019-11-28T22:41:31.225" v="6" actId="478"/>
          <ac:picMkLst>
            <pc:docMk/>
            <pc:sldMk cId="685590734" sldId="256"/>
            <ac:picMk id="5" creationId="{D336E8EF-D1C0-4911-8697-55360E43B0D4}"/>
          </ac:picMkLst>
        </pc:picChg>
        <pc:picChg chg="del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12" creationId="{2BFB581C-2142-4222-9A3B-905AD6C09535}"/>
          </ac:picMkLst>
        </pc:picChg>
      </pc:sldChg>
      <pc:sldChg chg="addSp delSp modSp add mod setBg">
        <pc:chgData name="CASTELLANOS CISNEROS, MIRIAM" userId="cc3e60e2-d848-4d5e-915b-29679e0a3e96" providerId="ADAL" clId="{0CC2B96C-8C16-6948-8F5E-71C9436FA720}" dt="2019-11-28T22:52:42.863" v="241" actId="1582"/>
        <pc:sldMkLst>
          <pc:docMk/>
          <pc:sldMk cId="1584898864" sldId="256"/>
        </pc:sldMkLst>
        <pc:spChg chg="mod">
          <ac:chgData name="CASTELLANOS CISNEROS, MIRIAM" userId="cc3e60e2-d848-4d5e-915b-29679e0a3e96" providerId="ADAL" clId="{0CC2B96C-8C16-6948-8F5E-71C9436FA720}" dt="2019-11-28T22:51:50.095" v="230" actId="1076"/>
          <ac:spMkLst>
            <pc:docMk/>
            <pc:sldMk cId="1584898864" sldId="256"/>
            <ac:spMk id="2" creationId="{E5F7A13F-3900-774E-92F2-00D2A857FC60}"/>
          </ac:spMkLst>
        </pc:spChg>
        <pc:spChg chg="mod">
          <ac:chgData name="CASTELLANOS CISNEROS, MIRIAM" userId="cc3e60e2-d848-4d5e-915b-29679e0a3e96" providerId="ADAL" clId="{0CC2B96C-8C16-6948-8F5E-71C9436FA720}" dt="2019-11-28T22:52:32.417" v="239" actId="207"/>
          <ac:spMkLst>
            <pc:docMk/>
            <pc:sldMk cId="1584898864" sldId="256"/>
            <ac:spMk id="3" creationId="{E6BD155C-EB86-9F4B-A753-AEAC754DC55F}"/>
          </ac:spMkLst>
        </pc:spChg>
        <pc:spChg chg="add del">
          <ac:chgData name="CASTELLANOS CISNEROS, MIRIAM" userId="cc3e60e2-d848-4d5e-915b-29679e0a3e96" providerId="ADAL" clId="{0CC2B96C-8C16-6948-8F5E-71C9436FA720}" dt="2019-11-28T22:47:03.812" v="98" actId="478"/>
          <ac:spMkLst>
            <pc:docMk/>
            <pc:sldMk cId="1584898864" sldId="256"/>
            <ac:spMk id="4" creationId="{5FB881C7-F159-DE4A-8EC0-CBB93728160C}"/>
          </ac:spMkLst>
        </pc:spChg>
        <pc:spChg chg="add mod ord">
          <ac:chgData name="CASTELLANOS CISNEROS, MIRIAM" userId="cc3e60e2-d848-4d5e-915b-29679e0a3e96" providerId="ADAL" clId="{0CC2B96C-8C16-6948-8F5E-71C9436FA720}" dt="2019-11-28T22:51:58.742" v="232" actId="1076"/>
          <ac:spMkLst>
            <pc:docMk/>
            <pc:sldMk cId="1584898864" sldId="256"/>
            <ac:spMk id="5" creationId="{A4F6EE36-99F5-C946-8049-AE8DA576B024}"/>
          </ac:spMkLst>
        </pc:spChg>
        <pc:spChg chg="add del mod">
          <ac:chgData name="CASTELLANOS CISNEROS, MIRIAM" userId="cc3e60e2-d848-4d5e-915b-29679e0a3e96" providerId="ADAL" clId="{0CC2B96C-8C16-6948-8F5E-71C9436FA720}" dt="2019-11-28T22:47:37.774" v="141"/>
          <ac:spMkLst>
            <pc:docMk/>
            <pc:sldMk cId="1584898864" sldId="256"/>
            <ac:spMk id="6" creationId="{C021AA83-8756-E342-A2B2-CCDC5A8206DB}"/>
          </ac:spMkLst>
        </pc:spChg>
        <pc:spChg chg="add del">
          <ac:chgData name="CASTELLANOS CISNEROS, MIRIAM" userId="cc3e60e2-d848-4d5e-915b-29679e0a3e96" providerId="ADAL" clId="{0CC2B96C-8C16-6948-8F5E-71C9436FA720}" dt="2019-11-28T22:51:42.756" v="226" actId="26606"/>
          <ac:spMkLst>
            <pc:docMk/>
            <pc:sldMk cId="1584898864" sldId="256"/>
            <ac:spMk id="12" creationId="{1E70A317-DCED-4E80-AA2D-467D8702E5CB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4" creationId="{A6D87845-294F-40CB-BC48-46455460D292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5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7" creationId="{D30579BA-22EC-41CB-82B7-65D5DFCA603C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8" creationId="{FE469E50-3893-4ED6-92BA-2985C32B0CA6}"/>
          </ac:spMkLst>
        </pc:spChg>
        <pc:picChg chg="add mod">
          <ac:chgData name="CASTELLANOS CISNEROS, MIRIAM" userId="cc3e60e2-d848-4d5e-915b-29679e0a3e96" providerId="ADAL" clId="{0CC2B96C-8C16-6948-8F5E-71C9436FA720}" dt="2019-11-28T22:52:42.863" v="241" actId="1582"/>
          <ac:picMkLst>
            <pc:docMk/>
            <pc:sldMk cId="1584898864" sldId="256"/>
            <ac:picMk id="7" creationId="{0648674A-8297-FD4C-A619-664BB71FCC41}"/>
          </ac:picMkLst>
        </pc:picChg>
      </pc:sldChg>
      <pc:sldChg chg="add">
        <pc:chgData name="CASTELLANOS CISNEROS, MIRIAM" userId="cc3e60e2-d848-4d5e-915b-29679e0a3e96" providerId="ADAL" clId="{0CC2B96C-8C16-6948-8F5E-71C9436FA720}" dt="2019-11-28T22:49:37.461" v="223"/>
        <pc:sldMkLst>
          <pc:docMk/>
          <pc:sldMk cId="9778613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20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1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92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51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29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2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6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9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3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5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4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6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9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69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F7A13F-3900-774E-92F2-00D2A857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75" y="233641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Proyecto 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D155C-EB86-9F4B-A753-AEAC754D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75" y="260818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rgbClr val="00B0F0"/>
                </a:solidFill>
              </a:rPr>
              <a:t>Resortes acoplados.</a:t>
            </a:r>
          </a:p>
          <a:p>
            <a:pPr algn="l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48674A-8297-FD4C-A619-664BB71F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60" y="643467"/>
            <a:ext cx="4974773" cy="557106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F6EE36-99F5-C946-8049-AE8DA576B024}"/>
              </a:ext>
            </a:extLst>
          </p:cNvPr>
          <p:cNvSpPr txBox="1">
            <a:spLocks/>
          </p:cNvSpPr>
          <p:nvPr/>
        </p:nvSpPr>
        <p:spPr>
          <a:xfrm>
            <a:off x="994275" y="3783126"/>
            <a:ext cx="9440034" cy="19584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Integrantes:</a:t>
            </a:r>
          </a:p>
          <a:p>
            <a:pPr algn="l"/>
            <a:r>
              <a:rPr lang="es-MX" dirty="0"/>
              <a:t>Héctor Iván Moreno Contreras</a:t>
            </a:r>
          </a:p>
          <a:p>
            <a:pPr algn="l"/>
            <a:r>
              <a:rPr lang="es-MX" dirty="0"/>
              <a:t>Ruben Hernández guevara</a:t>
            </a:r>
          </a:p>
          <a:p>
            <a:pPr algn="l"/>
            <a:r>
              <a:rPr lang="es-MX" dirty="0"/>
              <a:t>Miriam Castellanos Cisneros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89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E7186-56D9-5C43-B9C5-DC929687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2BBF3-4284-DE4D-857F-A21F21858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861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412426"/>
      </a:dk2>
      <a:lt2>
        <a:srgbClr val="E2E6E8"/>
      </a:lt2>
      <a:accent1>
        <a:srgbClr val="C3784D"/>
      </a:accent1>
      <a:accent2>
        <a:srgbClr val="B13B41"/>
      </a:accent2>
      <a:accent3>
        <a:srgbClr val="C34D84"/>
      </a:accent3>
      <a:accent4>
        <a:srgbClr val="B13BA3"/>
      </a:accent4>
      <a:accent5>
        <a:srgbClr val="A04DC3"/>
      </a:accent5>
      <a:accent6>
        <a:srgbClr val="6545B5"/>
      </a:accent6>
      <a:hlink>
        <a:srgbClr val="3C8AB6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Macintosh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SlateVTI</vt:lpstr>
      <vt:lpstr>Proyecto módulo 3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3</dc:title>
  <dc:creator>CASTELLANOS CISNEROS, MIRIAM</dc:creator>
  <cp:lastModifiedBy>CASTELLANOS CISNEROS, MIRIAM</cp:lastModifiedBy>
  <cp:revision>1</cp:revision>
  <dcterms:created xsi:type="dcterms:W3CDTF">2019-11-28T22:51:44Z</dcterms:created>
  <dcterms:modified xsi:type="dcterms:W3CDTF">2019-11-28T22:52:48Z</dcterms:modified>
</cp:coreProperties>
</file>