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71" r:id="rId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 damos la bienvenida" id="{E75E278A-FF0E-49A4-B170-79828D63BBAD}">
          <p14:sldIdLst/>
        </p14:section>
        <p14:section name="Diseñar, Transformación, Anotar, Trabajar en colaboración, Información" id="{B9B51309-D148-4332-87C2-07BE32FBCA3B}">
          <p14:sldIdLst>
            <p14:sldId id="271"/>
          </p14:sldIdLst>
        </p14:section>
        <p14:section name="Más informació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B2B5E0-3F7C-4D27-B033-54169BBE3F5A}" type="datetime1">
              <a:rPr lang="es-ES" smtClean="0"/>
              <a:t>17/01/2022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AE0AD-AC8A-40B7-A05F-83C08D0E80A3}" type="datetime1">
              <a:rPr lang="es-ES" smtClean="0"/>
              <a:pPr/>
              <a:t>17/01/2022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23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A7F30DA-8663-4794-8A66-1184A9F2D888}" type="datetime1">
              <a:rPr lang="es-ES" noProof="0" smtClean="0"/>
              <a:t>17/01/2022</a:t>
            </a:fld>
            <a:endParaRPr lang="es-ES" noProof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10" name="Rectá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978C3BE-9016-4208-9F91-C00CEFA51175}" type="datetime1">
              <a:rPr lang="es-ES" noProof="0" smtClean="0"/>
              <a:t>17/01/2022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659007" cy="640080"/>
          </a:xfrm>
        </p:spPr>
        <p:txBody>
          <a:bodyPr rtlCol="0">
            <a:noAutofit/>
          </a:bodyPr>
          <a:lstStyle/>
          <a:p>
            <a:pPr rtl="0"/>
            <a:r>
              <a:rPr lang="es-MX" dirty="0" err="1"/>
              <a:t>Blueprint</a:t>
            </a:r>
            <a:r>
              <a:rPr lang="es-MX" dirty="0"/>
              <a:t> </a:t>
            </a:r>
            <a:r>
              <a:rPr lang="es-MX" dirty="0" err="1"/>
              <a:t>house</a:t>
            </a:r>
            <a:r>
              <a:rPr lang="es-MX" dirty="0"/>
              <a:t> Price </a:t>
            </a:r>
            <a:r>
              <a:rPr lang="es-MX" dirty="0" err="1"/>
              <a:t>Prediction</a:t>
            </a:r>
            <a:r>
              <a:rPr lang="es-MX" dirty="0"/>
              <a:t> 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B804062-D60A-4765-99E1-53D6D61F7322}"/>
              </a:ext>
            </a:extLst>
          </p:cNvPr>
          <p:cNvSpPr/>
          <p:nvPr/>
        </p:nvSpPr>
        <p:spPr>
          <a:xfrm>
            <a:off x="5337029" y="2505489"/>
            <a:ext cx="2048202" cy="66084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For the remaining features, no NULL values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3294770-EB93-448C-A138-B4DA535369BD}"/>
              </a:ext>
            </a:extLst>
          </p:cNvPr>
          <p:cNvSpPr/>
          <p:nvPr/>
        </p:nvSpPr>
        <p:spPr>
          <a:xfrm>
            <a:off x="729841" y="1454473"/>
            <a:ext cx="544553" cy="25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0070C0"/>
                </a:solidFill>
              </a:rPr>
              <a:t>Start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6F642EA-FD4D-4E22-9D36-F23E8915A861}"/>
              </a:ext>
            </a:extLst>
          </p:cNvPr>
          <p:cNvSpPr/>
          <p:nvPr/>
        </p:nvSpPr>
        <p:spPr>
          <a:xfrm>
            <a:off x="1462810" y="1418473"/>
            <a:ext cx="2147144" cy="324000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Dataset upload (train/test)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E59488D-A3EF-4404-A4F3-676EC1C39CFC}"/>
              </a:ext>
            </a:extLst>
          </p:cNvPr>
          <p:cNvSpPr/>
          <p:nvPr/>
        </p:nvSpPr>
        <p:spPr>
          <a:xfrm>
            <a:off x="1462810" y="2079315"/>
            <a:ext cx="2147144" cy="25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2060"/>
                </a:solidFill>
              </a:rPr>
              <a:t>Started analyzing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6DF510A-3893-4D64-BBC8-D0D477832A9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274394" y="1580473"/>
            <a:ext cx="18841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25D8DA6-99D1-49DA-AF5B-FA18D2D53A5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536382" y="1742473"/>
            <a:ext cx="0" cy="336842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4CEEB76-4A0C-45ED-A220-C827F32F32F5}"/>
              </a:ext>
            </a:extLst>
          </p:cNvPr>
          <p:cNvSpPr/>
          <p:nvPr/>
        </p:nvSpPr>
        <p:spPr>
          <a:xfrm>
            <a:off x="1462810" y="2668157"/>
            <a:ext cx="2147144" cy="324000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NULL values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8797396-04CB-497E-9F6D-4CA49564B00E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536382" y="2331315"/>
            <a:ext cx="0" cy="336842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024D187-D6DD-450D-9A7D-7D99D0CB3C2D}"/>
              </a:ext>
            </a:extLst>
          </p:cNvPr>
          <p:cNvCxnSpPr>
            <a:cxnSpLocks/>
            <a:stCxn id="13" idx="2"/>
            <a:endCxn id="31" idx="0"/>
          </p:cNvCxnSpPr>
          <p:nvPr/>
        </p:nvCxnSpPr>
        <p:spPr>
          <a:xfrm flipH="1">
            <a:off x="2532833" y="2992157"/>
            <a:ext cx="3549" cy="853683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CB13BE5-77AE-4347-8721-6E0550E1D65A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3609954" y="2830157"/>
            <a:ext cx="1727075" cy="5754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8DD7CAB-05DE-41E9-9141-3F53C004398B}"/>
              </a:ext>
            </a:extLst>
          </p:cNvPr>
          <p:cNvSpPr/>
          <p:nvPr/>
        </p:nvSpPr>
        <p:spPr>
          <a:xfrm>
            <a:off x="2318268" y="3228331"/>
            <a:ext cx="436228" cy="1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YES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7BB32CAF-4D77-4AD1-B84E-E6D86964F33D}"/>
              </a:ext>
            </a:extLst>
          </p:cNvPr>
          <p:cNvSpPr/>
          <p:nvPr/>
        </p:nvSpPr>
        <p:spPr>
          <a:xfrm>
            <a:off x="2013875" y="3370514"/>
            <a:ext cx="1008000" cy="1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002060"/>
                </a:solidFill>
              </a:rPr>
              <a:t>50%&lt; of null values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8C5EA6FA-09EE-4C10-908B-8A3A61085D90}"/>
              </a:ext>
            </a:extLst>
          </p:cNvPr>
          <p:cNvCxnSpPr>
            <a:cxnSpLocks/>
            <a:stCxn id="31" idx="3"/>
            <a:endCxn id="6" idx="2"/>
          </p:cNvCxnSpPr>
          <p:nvPr/>
        </p:nvCxnSpPr>
        <p:spPr>
          <a:xfrm flipV="1">
            <a:off x="3188463" y="3166332"/>
            <a:ext cx="3172667" cy="841508"/>
          </a:xfrm>
          <a:prstGeom prst="bentConnector2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F23C6C2E-35DE-42AD-B0EC-DCEB6C0A5012}"/>
              </a:ext>
            </a:extLst>
          </p:cNvPr>
          <p:cNvSpPr/>
          <p:nvPr/>
        </p:nvSpPr>
        <p:spPr>
          <a:xfrm>
            <a:off x="8841996" y="1246243"/>
            <a:ext cx="2147144" cy="25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2060"/>
                </a:solidFill>
              </a:rPr>
              <a:t>Statistical analysis in Progress</a:t>
            </a: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4213F135-8E2E-4C14-8617-E1568996857F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7385231" y="1372243"/>
            <a:ext cx="1456765" cy="1463668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A159CFC-49F3-40CA-9390-6AE3FC72CC2D}"/>
              </a:ext>
            </a:extLst>
          </p:cNvPr>
          <p:cNvCxnSpPr>
            <a:cxnSpLocks/>
          </p:cNvCxnSpPr>
          <p:nvPr/>
        </p:nvCxnSpPr>
        <p:spPr>
          <a:xfrm>
            <a:off x="9914116" y="1498243"/>
            <a:ext cx="0" cy="232506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DE5E8ECA-1DE3-4D76-AD18-602868BFE03E}"/>
              </a:ext>
            </a:extLst>
          </p:cNvPr>
          <p:cNvCxnSpPr>
            <a:cxnSpLocks/>
            <a:stCxn id="26" idx="3"/>
            <a:endCxn id="25" idx="3"/>
          </p:cNvCxnSpPr>
          <p:nvPr/>
        </p:nvCxnSpPr>
        <p:spPr>
          <a:xfrm>
            <a:off x="10939669" y="2020909"/>
            <a:ext cx="12700" cy="1795754"/>
          </a:xfrm>
          <a:prstGeom prst="bentConnector3">
            <a:avLst>
              <a:gd name="adj1" fmla="val 180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DD714249-D9F7-466B-A1B7-594A0FF05AE3}"/>
              </a:ext>
            </a:extLst>
          </p:cNvPr>
          <p:cNvSpPr/>
          <p:nvPr/>
        </p:nvSpPr>
        <p:spPr>
          <a:xfrm>
            <a:off x="10956459" y="2813533"/>
            <a:ext cx="436228" cy="1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NO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8688AEFB-7115-4A8D-8DAD-FCF43611DDF9}"/>
              </a:ext>
            </a:extLst>
          </p:cNvPr>
          <p:cNvSpPr/>
          <p:nvPr/>
        </p:nvSpPr>
        <p:spPr>
          <a:xfrm>
            <a:off x="8891467" y="3595469"/>
            <a:ext cx="2048202" cy="4423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2060"/>
                </a:solidFill>
              </a:rPr>
              <a:t>Non-meaningful </a:t>
            </a:r>
          </a:p>
          <a:p>
            <a:pPr algn="ctr"/>
            <a:r>
              <a:rPr lang="en-US" sz="1050" dirty="0">
                <a:solidFill>
                  <a:srgbClr val="002060"/>
                </a:solidFill>
              </a:rPr>
              <a:t>data removed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45B7EA72-CF4B-4B41-9D27-F0C31C7E1FD1}"/>
              </a:ext>
            </a:extLst>
          </p:cNvPr>
          <p:cNvSpPr/>
          <p:nvPr/>
        </p:nvSpPr>
        <p:spPr>
          <a:xfrm>
            <a:off x="8891467" y="1730749"/>
            <a:ext cx="2048202" cy="580320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Variance, Mean, Mode,</a:t>
            </a:r>
          </a:p>
          <a:p>
            <a:pPr algn="ctr"/>
            <a:r>
              <a:rPr lang="en-US" sz="1100"/>
              <a:t>is it variance low?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49E6110C-489A-40EF-A5B0-7EF59FE9A985}"/>
              </a:ext>
            </a:extLst>
          </p:cNvPr>
          <p:cNvSpPr/>
          <p:nvPr/>
        </p:nvSpPr>
        <p:spPr>
          <a:xfrm>
            <a:off x="9259938" y="2925964"/>
            <a:ext cx="1311260" cy="324000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Drop features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CE6918F8-B7F9-4F81-8B19-7E751A981200}"/>
              </a:ext>
            </a:extLst>
          </p:cNvPr>
          <p:cNvSpPr/>
          <p:nvPr/>
        </p:nvSpPr>
        <p:spPr>
          <a:xfrm>
            <a:off x="8890015" y="4322501"/>
            <a:ext cx="2048202" cy="487606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Dataset ready to be run through the model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73CBB9C-E08B-400D-B108-59976EBEB0A9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>
            <a:off x="9915568" y="3249964"/>
            <a:ext cx="0" cy="34550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2C1B19D8-78B8-4D38-94FE-C941D3114923}"/>
              </a:ext>
            </a:extLst>
          </p:cNvPr>
          <p:cNvSpPr/>
          <p:nvPr/>
        </p:nvSpPr>
        <p:spPr>
          <a:xfrm>
            <a:off x="4276350" y="2731157"/>
            <a:ext cx="436228" cy="1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NO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37D150DE-0D59-44C9-9E1D-45ED96606A0E}"/>
              </a:ext>
            </a:extLst>
          </p:cNvPr>
          <p:cNvSpPr/>
          <p:nvPr/>
        </p:nvSpPr>
        <p:spPr>
          <a:xfrm>
            <a:off x="1877203" y="3845840"/>
            <a:ext cx="1311260" cy="324000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Drop features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960ECB0-AABC-4B8D-9799-796E48E4E24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9914842" y="2269124"/>
            <a:ext cx="726" cy="65684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06AB5142-49D4-4E7E-840E-7D5F99E1F007}"/>
              </a:ext>
            </a:extLst>
          </p:cNvPr>
          <p:cNvSpPr/>
          <p:nvPr/>
        </p:nvSpPr>
        <p:spPr>
          <a:xfrm>
            <a:off x="9697454" y="2486875"/>
            <a:ext cx="436228" cy="1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YES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CCDA0AA1-0C61-4263-8E7D-548D30AB6DF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9914116" y="4037857"/>
            <a:ext cx="1452" cy="284644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159B4E2-9871-4D1B-A0A2-9338D6AE8A40}"/>
              </a:ext>
            </a:extLst>
          </p:cNvPr>
          <p:cNvSpPr/>
          <p:nvPr/>
        </p:nvSpPr>
        <p:spPr>
          <a:xfrm>
            <a:off x="5230036" y="4328189"/>
            <a:ext cx="2048202" cy="487606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Linear regression</a:t>
            </a:r>
          </a:p>
          <a:p>
            <a:pPr algn="ctr"/>
            <a:r>
              <a:rPr lang="en-US" sz="1100" dirty="0"/>
              <a:t>model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D6DC64BB-CA74-4051-8A81-E6B7D799C3AD}"/>
              </a:ext>
            </a:extLst>
          </p:cNvPr>
          <p:cNvSpPr/>
          <p:nvPr/>
        </p:nvSpPr>
        <p:spPr>
          <a:xfrm>
            <a:off x="8890015" y="5587332"/>
            <a:ext cx="2048202" cy="328034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Random Forest regression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E5490561-0183-4702-BB9E-34075C30E8A9}"/>
              </a:ext>
            </a:extLst>
          </p:cNvPr>
          <p:cNvCxnSpPr>
            <a:cxnSpLocks/>
            <a:stCxn id="28" idx="2"/>
            <a:endCxn id="36" idx="0"/>
          </p:cNvCxnSpPr>
          <p:nvPr/>
        </p:nvCxnSpPr>
        <p:spPr>
          <a:xfrm>
            <a:off x="9914116" y="4810107"/>
            <a:ext cx="0" cy="77722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94199FE7-4E25-40E8-BD51-E58AE761A72F}"/>
              </a:ext>
            </a:extLst>
          </p:cNvPr>
          <p:cNvSpPr/>
          <p:nvPr/>
        </p:nvSpPr>
        <p:spPr>
          <a:xfrm>
            <a:off x="5230036" y="5530155"/>
            <a:ext cx="2048202" cy="4423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2060"/>
                </a:solidFill>
              </a:rPr>
              <a:t>Compare the outcome </a:t>
            </a:r>
          </a:p>
          <a:p>
            <a:pPr algn="ctr"/>
            <a:r>
              <a:rPr lang="en-US" sz="1050" dirty="0">
                <a:solidFill>
                  <a:srgbClr val="002060"/>
                </a:solidFill>
              </a:rPr>
              <a:t>of both models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FB9BF9F1-4E14-4761-99CA-9D3E9B057514}"/>
              </a:ext>
            </a:extLst>
          </p:cNvPr>
          <p:cNvCxnSpPr>
            <a:cxnSpLocks/>
            <a:stCxn id="28" idx="1"/>
            <a:endCxn id="35" idx="3"/>
          </p:cNvCxnSpPr>
          <p:nvPr/>
        </p:nvCxnSpPr>
        <p:spPr>
          <a:xfrm flipH="1">
            <a:off x="7278238" y="4566304"/>
            <a:ext cx="1611777" cy="56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3AF7C9A-6E83-41B0-97AC-EA6F53199E3C}"/>
              </a:ext>
            </a:extLst>
          </p:cNvPr>
          <p:cNvCxnSpPr>
            <a:cxnSpLocks/>
            <a:stCxn id="36" idx="1"/>
            <a:endCxn id="39" idx="3"/>
          </p:cNvCxnSpPr>
          <p:nvPr/>
        </p:nvCxnSpPr>
        <p:spPr>
          <a:xfrm flipH="1">
            <a:off x="7278238" y="5751349"/>
            <a:ext cx="1611777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50B1A605-485C-419A-A045-4068D7FDAB3C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>
            <a:off x="6254137" y="4815795"/>
            <a:ext cx="0" cy="71436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AFB7A629-C199-43DC-B39B-A33FC7D6AFD1}"/>
              </a:ext>
            </a:extLst>
          </p:cNvPr>
          <p:cNvSpPr/>
          <p:nvPr/>
        </p:nvSpPr>
        <p:spPr>
          <a:xfrm>
            <a:off x="1734272" y="6203493"/>
            <a:ext cx="2048202" cy="30926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Price release</a:t>
            </a:r>
          </a:p>
        </p:txBody>
      </p: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86100A0F-30E2-41DF-B898-9334D9B3D9B1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 rot="5400000">
            <a:off x="4390780" y="4340136"/>
            <a:ext cx="230950" cy="349576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EFCB3427-BDF9-48AF-991C-40EA029BFF83}"/>
              </a:ext>
            </a:extLst>
          </p:cNvPr>
          <p:cNvCxnSpPr>
            <a:cxnSpLocks/>
            <a:stCxn id="39" idx="1"/>
            <a:endCxn id="26" idx="1"/>
          </p:cNvCxnSpPr>
          <p:nvPr/>
        </p:nvCxnSpPr>
        <p:spPr>
          <a:xfrm rot="10800000" flipH="1">
            <a:off x="5230035" y="2020909"/>
            <a:ext cx="3661431" cy="3730440"/>
          </a:xfrm>
          <a:prstGeom prst="bentConnector3">
            <a:avLst>
              <a:gd name="adj1" fmla="val -6243"/>
            </a:avLst>
          </a:prstGeom>
          <a:ln w="12700">
            <a:solidFill>
              <a:srgbClr val="099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E16D5403-D766-43CA-9243-5405A2736D59}"/>
              </a:ext>
            </a:extLst>
          </p:cNvPr>
          <p:cNvSpPr/>
          <p:nvPr/>
        </p:nvSpPr>
        <p:spPr>
          <a:xfrm>
            <a:off x="4068181" y="5853329"/>
            <a:ext cx="950124" cy="4693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If no significant difference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32B4D2D0-F2E7-4EBC-9396-C5CB5B9DBDBC}"/>
              </a:ext>
            </a:extLst>
          </p:cNvPr>
          <p:cNvSpPr/>
          <p:nvPr/>
        </p:nvSpPr>
        <p:spPr>
          <a:xfrm>
            <a:off x="4486075" y="4935008"/>
            <a:ext cx="981675" cy="469378"/>
          </a:xfrm>
          <a:prstGeom prst="roundRect">
            <a:avLst/>
          </a:prstGeom>
          <a:solidFill>
            <a:srgbClr val="8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If significant difference, reopen the task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34_TF10001108_Win32" id="{0B310B32-D3B7-486C-9816-AAE218BD635F}" vid="{428C6BD6-4D22-4AFC-9394-EC2AA94203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{972FE4DC-1244-497D-B40B-ACF3BF9EC614}tf10001108_win32</Template>
  <TotalTime>7</TotalTime>
  <Words>89</Words>
  <Application>Microsoft Office PowerPoint</Application>
  <PresentationFormat>Panorámica</PresentationFormat>
  <Paragraphs>28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Segoe UI Light</vt:lpstr>
      <vt:lpstr>WelcomeDoc</vt:lpstr>
      <vt:lpstr>Blueprint house Price Prediction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house Price Prediction</dc:title>
  <dc:creator>Cecilia Le�n Lizarazo</dc:creator>
  <cp:keywords/>
  <cp:lastModifiedBy>Cecilia Le�n Lizarazo</cp:lastModifiedBy>
  <cp:revision>1</cp:revision>
  <dcterms:created xsi:type="dcterms:W3CDTF">2022-01-18T04:02:40Z</dcterms:created>
  <dcterms:modified xsi:type="dcterms:W3CDTF">2022-01-18T04:12:44Z</dcterms:modified>
  <cp:version/>
</cp:coreProperties>
</file>