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7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6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44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5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9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1C6358A-BA00-4D43-9E4A-9755B2C6688B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7D0DE1-74AF-4F54-B19E-86CC572E9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5D8-C96B-C76D-23DC-059BC1E25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shifrlash</a:t>
            </a:r>
            <a:r>
              <a:rPr lang="en-US" dirty="0"/>
              <a:t> </a:t>
            </a:r>
            <a:r>
              <a:rPr lang="en-US" dirty="0" err="1"/>
              <a:t>algoritmini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5B20A-1409-02B7-6CB7-13F4A51C3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Tayyorladi</a:t>
            </a:r>
            <a:r>
              <a:rPr lang="en-US" dirty="0"/>
              <a:t>: </a:t>
            </a:r>
            <a:r>
              <a:rPr lang="en-US" dirty="0" err="1"/>
              <a:t>Ilhom</a:t>
            </a:r>
            <a:r>
              <a:rPr lang="en-US" dirty="0"/>
              <a:t> </a:t>
            </a:r>
            <a:r>
              <a:rPr lang="en-US" dirty="0" err="1"/>
              <a:t>Jabborov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51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3C310-EA7C-2A1D-21F0-CABDA11A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9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36533-7E0C-7658-B0DE-F6B2327F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B8B38-56AF-DFAB-5005-4EA58DDC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911746-0A9E-9D9C-8F1F-066ED1C6949F}"/>
              </a:ext>
            </a:extLst>
          </p:cNvPr>
          <p:cNvSpPr txBox="1"/>
          <p:nvPr/>
        </p:nvSpPr>
        <p:spPr>
          <a:xfrm>
            <a:off x="1475184" y="1659285"/>
            <a:ext cx="92416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Ishlatilgan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Python , PHP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formatlari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Windows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OS,Linux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OS,Online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o’lchami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moslashuvchan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(responsive)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shartlari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so’z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Matndan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bo’lmasligi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Matnda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“_”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ishlatilmasligi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0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01352-ED6B-FCB3-01E3-6935AD88A21A}"/>
              </a:ext>
            </a:extLst>
          </p:cNvPr>
          <p:cNvSpPr txBox="1"/>
          <p:nvPr/>
        </p:nvSpPr>
        <p:spPr>
          <a:xfrm>
            <a:off x="2375418" y="3013501"/>
            <a:ext cx="744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endParaRPr lang="ru-RU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BC7E4A-8190-714E-3E41-2EB9BBAF3B44}"/>
              </a:ext>
            </a:extLst>
          </p:cNvPr>
          <p:cNvSpPr txBox="1"/>
          <p:nvPr/>
        </p:nvSpPr>
        <p:spPr>
          <a:xfrm>
            <a:off x="3212840" y="2244060"/>
            <a:ext cx="57663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dasturi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4B136-1ECD-736D-9C80-363F0CCA1245}"/>
              </a:ext>
            </a:extLst>
          </p:cNvPr>
          <p:cNvSpPr txBox="1"/>
          <p:nvPr/>
        </p:nvSpPr>
        <p:spPr>
          <a:xfrm>
            <a:off x="659751" y="1012954"/>
            <a:ext cx="108724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(cipher)</a:t>
            </a:r>
            <a:r>
              <a:rPr lang="en-US" sz="28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ko'rinishga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o'tkazishda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(encryption)</a:t>
            </a:r>
            <a:r>
              <a:rPr lang="en-US" sz="28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ko'rinishga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o'tkazish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Kriptografiya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(Cryptography)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vakolatli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shaxslar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xabarni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namoyish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o'zgartirishdan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usuldir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ma'noda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kriptografiyadagi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o'zi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xabarni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xavfsizligini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shifrlashga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kafolat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berishdir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0621B-DDC1-C500-AE31-C104E7FABBE0}"/>
              </a:ext>
            </a:extLst>
          </p:cNvPr>
          <p:cNvSpPr txBox="1"/>
          <p:nvPr/>
        </p:nvSpPr>
        <p:spPr>
          <a:xfrm>
            <a:off x="1608947" y="982176"/>
            <a:ext cx="89741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ishlatilayotgan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algoritmlariga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keltirishim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 (Advanced Encryption Standard)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matn,rasm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malumotlarni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shifrlashda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(Rivest-Shamir-Adleman)-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hisobotlarini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shifrlashda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ECC (Elliptic Curve Cryptography)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qurilmalarda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IoT da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SHA-256 (Secure Hash Algorithm 256-bit):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D5437-2E03-C645-96D2-83F43984ED3F}"/>
              </a:ext>
            </a:extLst>
          </p:cNvPr>
          <p:cNvSpPr txBox="1"/>
          <p:nvPr/>
        </p:nvSpPr>
        <p:spPr>
          <a:xfrm>
            <a:off x="4536919" y="419878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jii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dasturi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625DF8-B77B-61E6-A4E2-BEF9EC2A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03544"/>
              </p:ext>
            </p:extLst>
          </p:nvPr>
        </p:nvGraphicFramePr>
        <p:xfrm>
          <a:off x="1185647" y="1993329"/>
          <a:ext cx="9816545" cy="287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309">
                  <a:extLst>
                    <a:ext uri="{9D8B030D-6E8A-4147-A177-3AD203B41FA5}">
                      <a16:colId xmlns:a16="http://schemas.microsoft.com/office/drawing/2014/main" val="1038739590"/>
                    </a:ext>
                  </a:extLst>
                </a:gridCol>
                <a:gridCol w="1963309">
                  <a:extLst>
                    <a:ext uri="{9D8B030D-6E8A-4147-A177-3AD203B41FA5}">
                      <a16:colId xmlns:a16="http://schemas.microsoft.com/office/drawing/2014/main" val="1444627884"/>
                    </a:ext>
                  </a:extLst>
                </a:gridCol>
                <a:gridCol w="1963309">
                  <a:extLst>
                    <a:ext uri="{9D8B030D-6E8A-4147-A177-3AD203B41FA5}">
                      <a16:colId xmlns:a16="http://schemas.microsoft.com/office/drawing/2014/main" val="3396791507"/>
                    </a:ext>
                  </a:extLst>
                </a:gridCol>
                <a:gridCol w="1963309">
                  <a:extLst>
                    <a:ext uri="{9D8B030D-6E8A-4147-A177-3AD203B41FA5}">
                      <a16:colId xmlns:a16="http://schemas.microsoft.com/office/drawing/2014/main" val="3965498633"/>
                    </a:ext>
                  </a:extLst>
                </a:gridCol>
                <a:gridCol w="1963309">
                  <a:extLst>
                    <a:ext uri="{9D8B030D-6E8A-4147-A177-3AD203B41FA5}">
                      <a16:colId xmlns:a16="http://schemas.microsoft.com/office/drawing/2014/main" val="649697769"/>
                    </a:ext>
                  </a:extLst>
                </a:gridCol>
              </a:tblGrid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3885038653"/>
                  </a:ext>
                </a:extLst>
              </a:tr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1688851502"/>
                  </a:ext>
                </a:extLst>
              </a:tr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774486186"/>
                  </a:ext>
                </a:extLst>
              </a:tr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1119598744"/>
                  </a:ext>
                </a:extLst>
              </a:tr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3693247641"/>
                  </a:ext>
                </a:extLst>
              </a:tr>
              <a:tr h="47855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2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436" marR="110436" marT="55218" marB="55218"/>
                </a:tc>
                <a:extLst>
                  <a:ext uri="{0D108BD9-81ED-4DB2-BD59-A6C34878D82A}">
                    <a16:rowId xmlns:a16="http://schemas.microsoft.com/office/drawing/2014/main" val="1514454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B78F54-72D8-73B7-83C6-C27E45B921E0}"/>
              </a:ext>
            </a:extLst>
          </p:cNvPr>
          <p:cNvSpPr txBox="1"/>
          <p:nvPr/>
        </p:nvSpPr>
        <p:spPr>
          <a:xfrm>
            <a:off x="1110343" y="1292221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injiniring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DCC6-8C1E-9C28-72EF-1D2507C10854}"/>
              </a:ext>
            </a:extLst>
          </p:cNvPr>
          <p:cNvSpPr txBox="1"/>
          <p:nvPr/>
        </p:nvSpPr>
        <p:spPr>
          <a:xfrm>
            <a:off x="8640146" y="1292221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so’z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CFF4A-635F-BDDF-F1BE-7ECEDB317505}"/>
              </a:ext>
            </a:extLst>
          </p:cNvPr>
          <p:cNvSpPr txBox="1"/>
          <p:nvPr/>
        </p:nvSpPr>
        <p:spPr>
          <a:xfrm>
            <a:off x="4095615" y="5484015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Shifrlangan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aijisyinuii_t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ngDrnr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9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9F4828-6626-0474-30C7-AFB826758816}"/>
              </a:ext>
            </a:extLst>
          </p:cNvPr>
          <p:cNvSpPr txBox="1"/>
          <p:nvPr/>
        </p:nvSpPr>
        <p:spPr>
          <a:xfrm>
            <a:off x="4340679" y="445151"/>
            <a:ext cx="3510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jii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dasturi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07FE8F-24CE-46B7-7681-CA6D69C1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92368"/>
              </p:ext>
            </p:extLst>
          </p:nvPr>
        </p:nvGraphicFramePr>
        <p:xfrm>
          <a:off x="1429659" y="2202024"/>
          <a:ext cx="9332682" cy="2453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268">
                  <a:extLst>
                    <a:ext uri="{9D8B030D-6E8A-4147-A177-3AD203B41FA5}">
                      <a16:colId xmlns:a16="http://schemas.microsoft.com/office/drawing/2014/main" val="517204286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2672405494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4088556707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2943320980"/>
                    </a:ext>
                  </a:extLst>
                </a:gridCol>
                <a:gridCol w="918984">
                  <a:extLst>
                    <a:ext uri="{9D8B030D-6E8A-4147-A177-3AD203B41FA5}">
                      <a16:colId xmlns:a16="http://schemas.microsoft.com/office/drawing/2014/main" val="3702571085"/>
                    </a:ext>
                  </a:extLst>
                </a:gridCol>
                <a:gridCol w="947554">
                  <a:extLst>
                    <a:ext uri="{9D8B030D-6E8A-4147-A177-3AD203B41FA5}">
                      <a16:colId xmlns:a16="http://schemas.microsoft.com/office/drawing/2014/main" val="2425395233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3504697217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2942597741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3618494084"/>
                    </a:ext>
                  </a:extLst>
                </a:gridCol>
                <a:gridCol w="933268">
                  <a:extLst>
                    <a:ext uri="{9D8B030D-6E8A-4147-A177-3AD203B41FA5}">
                      <a16:colId xmlns:a16="http://schemas.microsoft.com/office/drawing/2014/main" val="2196493708"/>
                    </a:ext>
                  </a:extLst>
                </a:gridCol>
              </a:tblGrid>
              <a:tr h="122697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23384"/>
                  </a:ext>
                </a:extLst>
              </a:tr>
              <a:tr h="122697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simbol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461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29A4F0-2EBC-A787-79EE-F1641B70C614}"/>
              </a:ext>
            </a:extLst>
          </p:cNvPr>
          <p:cNvSpPr txBox="1"/>
          <p:nvPr/>
        </p:nvSpPr>
        <p:spPr>
          <a:xfrm>
            <a:off x="966037" y="129280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injiniring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942.21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2B392-C0AC-3028-6FF1-1334FC6440EB}"/>
              </a:ext>
            </a:extLst>
          </p:cNvPr>
          <p:cNvSpPr txBox="1"/>
          <p:nvPr/>
        </p:nvSpPr>
        <p:spPr>
          <a:xfrm>
            <a:off x="9105062" y="1292809"/>
            <a:ext cx="2120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so’z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B9248-A8DA-5357-5490-A084BC52A1B3}"/>
              </a:ext>
            </a:extLst>
          </p:cNvPr>
          <p:cNvSpPr txBox="1"/>
          <p:nvPr/>
        </p:nvSpPr>
        <p:spPr>
          <a:xfrm>
            <a:off x="3598117" y="5458742"/>
            <a:ext cx="4995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Shifrlangan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aiji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т_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syin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и_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и_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ng._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Drnr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чб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DB2E0-EFDF-68AF-27B4-A1DFEC70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7" y="844099"/>
            <a:ext cx="5152401" cy="248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9FB10-E73C-1D4E-505E-11A01D5F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8" y="844099"/>
            <a:ext cx="5357675" cy="2527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629A6-42CC-57D6-B1AB-2C688F4F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250" y="3486431"/>
            <a:ext cx="7399661" cy="2469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384940-BA9F-CB5C-0874-6E505D19CDD9}"/>
              </a:ext>
            </a:extLst>
          </p:cNvPr>
          <p:cNvSpPr txBox="1"/>
          <p:nvPr/>
        </p:nvSpPr>
        <p:spPr>
          <a:xfrm>
            <a:off x="2192694" y="320229"/>
            <a:ext cx="10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221B3-F5D1-8D44-71A1-DF6AB386DAE2}"/>
              </a:ext>
            </a:extLst>
          </p:cNvPr>
          <p:cNvSpPr txBox="1"/>
          <p:nvPr/>
        </p:nvSpPr>
        <p:spPr>
          <a:xfrm>
            <a:off x="8532068" y="320229"/>
            <a:ext cx="146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23296-BE99-045F-88CB-72CCE13142A4}"/>
              </a:ext>
            </a:extLst>
          </p:cNvPr>
          <p:cNvSpPr txBox="1"/>
          <p:nvPr/>
        </p:nvSpPr>
        <p:spPr>
          <a:xfrm>
            <a:off x="5530332" y="6110063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OS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7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628AD-EB50-220C-C58D-B3A6F19C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90C26-02C0-E412-E885-579FEF6E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75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</TotalTime>
  <Words>312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Corbel</vt:lpstr>
      <vt:lpstr>Gill Sans MT</vt:lpstr>
      <vt:lpstr>Times New Roman</vt:lpstr>
      <vt:lpstr>Wingdings</vt:lpstr>
      <vt:lpstr>Parcel</vt:lpstr>
      <vt:lpstr>Oddiy shifrlash algoritmini yaratish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Oddiy shifrlash algoritmini yaratish</dc:title>
  <dc:creator>ILHOM</dc:creator>
  <cp:lastModifiedBy>ILHOM</cp:lastModifiedBy>
  <cp:revision>2</cp:revision>
  <dcterms:created xsi:type="dcterms:W3CDTF">2024-01-09T18:50:55Z</dcterms:created>
  <dcterms:modified xsi:type="dcterms:W3CDTF">2024-01-17T15:03:56Z</dcterms:modified>
</cp:coreProperties>
</file>