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B735E-B5A2-DC5B-E23F-E8A2D1271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93565A-8AF1-AF0A-9C14-56DB73430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5A4BE-6345-5C94-54E1-3519B463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0A0A-1D37-455A-94F7-5EB035D2851A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7BB39-86B3-C6F0-C215-4E8BC6A9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A6BBE-33D9-6BDE-4777-9961600C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D53F-0637-473B-A38C-7263899A8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45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3B114-BDA8-2559-93E8-1CAEEBB6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EE10F9-6BF6-B29D-CD58-0030F4A2F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4039C-1493-9074-B623-AFD3A3B6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0A0A-1D37-455A-94F7-5EB035D2851A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1A49C-B279-86A5-3C95-A07C3E31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B1F313-4952-ACC3-FE90-D923EB43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D53F-0637-473B-A38C-7263899A8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19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3C7742-3CA8-23CE-F639-EF793EEF0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AA7E42-1044-F873-08FB-0C1576341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E76B0-B156-E0FB-077A-EC13DDDB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0A0A-1D37-455A-94F7-5EB035D2851A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F0788-32EF-A4A4-2722-A836ADA2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8697D-12BB-BA7F-8CCF-0CD78F69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D53F-0637-473B-A38C-7263899A8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75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52014-8FCD-C238-BAC5-D7ACF113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A94AA-285B-B964-9EDA-603C4A20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8B337-C03E-1194-D940-378AF1D0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0A0A-1D37-455A-94F7-5EB035D2851A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C2F2C-8FF6-2D09-E891-73F212AA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2D146-B904-3A24-157D-7B84BBCA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D53F-0637-473B-A38C-7263899A8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06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4E166-EFED-94CC-B3C2-1BFF04EB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3FF70D-308C-E477-CAE8-D16616BD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37115-4E36-2042-046F-508803E7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0A0A-1D37-455A-94F7-5EB035D2851A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B7C87-079D-6488-AF16-1CD1051F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415BA-59BF-E62D-465F-55DDB892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D53F-0637-473B-A38C-7263899A8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4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FA4D6-E635-002E-077E-056D50E4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ACA27-10D6-F0C8-7EB5-AF960BAC6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980A16-A26D-3C87-4119-BD0DD22A3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2DA227-CECB-9ADD-9A75-17FD8224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0A0A-1D37-455A-94F7-5EB035D2851A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B16153-AA9D-99CA-02F2-11304FD5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A19937-113F-058A-3474-C1289694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D53F-0637-473B-A38C-7263899A8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77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26F66-1CD2-3DC1-613C-986ADF0F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D61EA6-C71D-EE73-B5BE-1EB07CB45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6A32D2-2C8D-8A70-406F-4F45A19F9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81CE04-2CC0-843E-4647-17A6A25F2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3F9DC1-5D48-357C-D28B-DCBF97808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174754-EBA6-C2A1-DA03-EBF97B56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0A0A-1D37-455A-94F7-5EB035D2851A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6C7E2D-6FAD-9962-25AE-8496B125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CDD62C-3CDE-3768-0F61-58474DA6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D53F-0637-473B-A38C-7263899A8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0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79BBE-E7AE-3002-8BF0-27D303E0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AA36D0-109F-C7D7-A971-84E1F8DC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0A0A-1D37-455A-94F7-5EB035D2851A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83F97D-34DE-E889-5D38-AF8944A4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B78DE7-9506-0F42-DAC9-A482A24F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D53F-0637-473B-A38C-7263899A8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0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9644A2-D782-6591-8355-2878A2E3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0A0A-1D37-455A-94F7-5EB035D2851A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6A829A-A9C6-7874-9226-7B5BF222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63D3B9-0ECF-B095-9938-837A9694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D53F-0637-473B-A38C-7263899A8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97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55DA2-BC3E-7690-896D-4436304F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F436C-925B-4BBA-D220-FBFBA566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2CEF82-81A6-7794-81FC-67449D80E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A388D2-B5B1-951F-BF75-317AFF6C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0A0A-1D37-455A-94F7-5EB035D2851A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75471E-B5AD-0332-74A4-9D1EAF5A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33E3E-A83B-B6B8-DC2E-FA7156DB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D53F-0637-473B-A38C-7263899A8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3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8028D-34EB-7083-73DA-C8153560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A250A2-0F77-C9B1-0374-30B282335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AB34C4-1459-DB61-F1AD-FFE82D885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158B07-94BC-7B7F-A6CE-7E1E04C6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0A0A-1D37-455A-94F7-5EB035D2851A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1EF433-61B6-4FAA-3E1B-35C5FD51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B0C17-E89E-2D83-FC9E-9583DEEF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D53F-0637-473B-A38C-7263899A8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78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6C872B-ABD9-06FD-D716-659A9089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EAE339-4B34-6D96-D533-9F66A5772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488E5-CA89-B7CB-EE94-4955B541D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90A0A-1D37-455A-94F7-5EB035D2851A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986F3-CBA5-29DB-4A93-36C47CBC3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00D53-F269-8A84-DC32-F2C8E3571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7D53F-0637-473B-A38C-7263899A8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01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F293227-A74D-E8AD-3E25-87A1DA3A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21032" cy="52120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2FC501-FB99-C95F-B474-0B7E4BD0BA24}"/>
              </a:ext>
            </a:extLst>
          </p:cNvPr>
          <p:cNvSpPr txBox="1"/>
          <p:nvPr/>
        </p:nvSpPr>
        <p:spPr>
          <a:xfrm>
            <a:off x="7370064" y="411480"/>
            <a:ext cx="355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乐，原来</a:t>
            </a:r>
            <a:r>
              <a:rPr lang="en-US" altLang="zh-CN" dirty="0"/>
              <a:t>CG</a:t>
            </a:r>
            <a:r>
              <a:rPr lang="zh-CN" altLang="en-US" dirty="0"/>
              <a:t>和</a:t>
            </a:r>
            <a:r>
              <a:rPr lang="en-US" altLang="zh-CN" dirty="0"/>
              <a:t>CV</a:t>
            </a:r>
            <a:r>
              <a:rPr lang="zh-CN" altLang="en-US" dirty="0"/>
              <a:t>算是相反相成的关系</a:t>
            </a:r>
          </a:p>
        </p:txBody>
      </p:sp>
    </p:spTree>
    <p:extLst>
      <p:ext uri="{BB962C8B-B14F-4D97-AF65-F5344CB8AC3E}">
        <p14:creationId xmlns:p14="http://schemas.microsoft.com/office/powerpoint/2010/main" val="418082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D6A391-E03D-EF3A-5B47-BE861E3CF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08067" cy="49404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027BABC-2BB9-3025-06A8-B252C0D052A6}"/>
              </a:ext>
            </a:extLst>
          </p:cNvPr>
          <p:cNvSpPr txBox="1"/>
          <p:nvPr/>
        </p:nvSpPr>
        <p:spPr>
          <a:xfrm>
            <a:off x="7370064" y="411480"/>
            <a:ext cx="355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老熟人了</a:t>
            </a:r>
            <a:r>
              <a:rPr lang="en-US" altLang="zh-CN" dirty="0"/>
              <a:t>GFP</a:t>
            </a:r>
            <a:r>
              <a:rPr lang="zh-CN" altLang="en-US" dirty="0"/>
              <a:t>，这的确是从</a:t>
            </a:r>
            <a:r>
              <a:rPr lang="en-US" altLang="zh-CN" dirty="0"/>
              <a:t>model</a:t>
            </a:r>
            <a:r>
              <a:rPr lang="zh-CN" altLang="en-US" dirty="0"/>
              <a:t>到</a:t>
            </a:r>
            <a:r>
              <a:rPr lang="en-US" altLang="zh-CN" dirty="0"/>
              <a:t>image</a:t>
            </a:r>
            <a:r>
              <a:rPr lang="zh-CN" altLang="en-US" dirty="0"/>
              <a:t>的过程，</a:t>
            </a:r>
            <a:r>
              <a:rPr lang="en-US" altLang="zh-CN" dirty="0"/>
              <a:t>CG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04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CFB5BD6-B762-3FDC-E085-2BE45C3F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7252" cy="4066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4F40F5-1957-58C5-4E85-55E34AA5B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707" y="22136"/>
            <a:ext cx="3240702" cy="2499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DDAD18-3DEF-82B6-D2F2-FFD138E68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995" y="2596896"/>
            <a:ext cx="3314405" cy="2487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左大括号 9">
            <a:extLst>
              <a:ext uri="{FF2B5EF4-FFF2-40B4-BE49-F238E27FC236}">
                <a16:creationId xmlns:a16="http://schemas.microsoft.com/office/drawing/2014/main" id="{282307B2-280B-8F4C-FC23-856AFD520432}"/>
              </a:ext>
            </a:extLst>
          </p:cNvPr>
          <p:cNvSpPr/>
          <p:nvPr/>
        </p:nvSpPr>
        <p:spPr>
          <a:xfrm>
            <a:off x="5029200" y="1298448"/>
            <a:ext cx="571795" cy="55595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9BF15C-5FCD-262D-E29A-648122C37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9409" y="2617401"/>
            <a:ext cx="2121407" cy="16231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EAF0D9-9B91-3592-8C8D-B18899207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409" y="4335894"/>
            <a:ext cx="2182560" cy="1687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EBB1D2B-1387-B8FC-B74B-25A1DDDBBD3B}"/>
              </a:ext>
            </a:extLst>
          </p:cNvPr>
          <p:cNvSpPr txBox="1"/>
          <p:nvPr/>
        </p:nvSpPr>
        <p:spPr>
          <a:xfrm>
            <a:off x="7047738" y="3929167"/>
            <a:ext cx="6195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Simplification</a:t>
            </a:r>
            <a:r>
              <a:rPr lang="zh-CN" altLang="en-US" dirty="0"/>
              <a:t>包括降采样</a:t>
            </a:r>
            <a:r>
              <a:rPr lang="en-US" altLang="zh-CN" dirty="0"/>
              <a:t>(</a:t>
            </a:r>
            <a:r>
              <a:rPr lang="zh-CN" altLang="en-US" dirty="0"/>
              <a:t>点和</a:t>
            </a:r>
            <a:r>
              <a:rPr lang="en-US" altLang="zh-CN" dirty="0"/>
              <a:t>)polygons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17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D48164A-8190-6239-DFD5-032F90619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867" y="641236"/>
            <a:ext cx="5801416" cy="43788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239B19-BEF8-A96E-83BF-490C34B3C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14" y="914400"/>
            <a:ext cx="4145621" cy="31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2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D949B-44B3-5F79-E0DB-E4560AEC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326746-3776-8739-4572-FAF32AE4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196" y="305619"/>
            <a:ext cx="6390476" cy="65523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961E4E-E3F8-2BB2-E015-CD4345EFF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82" y="1027906"/>
            <a:ext cx="5569629" cy="435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7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35</Words>
  <Application>Microsoft Office PowerPoint</Application>
  <PresentationFormat>宽屏</PresentationFormat>
  <Paragraphs>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joger watson</dc:creator>
  <cp:lastModifiedBy>joger watson</cp:lastModifiedBy>
  <cp:revision>7</cp:revision>
  <dcterms:created xsi:type="dcterms:W3CDTF">2024-09-08T13:57:41Z</dcterms:created>
  <dcterms:modified xsi:type="dcterms:W3CDTF">2024-09-08T15:55:48Z</dcterms:modified>
</cp:coreProperties>
</file>