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62" r:id="rId3"/>
    <p:sldId id="260" r:id="rId4"/>
    <p:sldId id="261" r:id="rId5"/>
    <p:sldId id="263" r:id="rId6"/>
    <p:sldId id="257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i1ldOjg5YoNm5PjkxPIaaphVa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87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42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45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Google Shape;10;p9" descr="Graphical user interface,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04276" y="5057992"/>
            <a:ext cx="3495344" cy="1822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/>
          <p:nvPr/>
        </p:nvSpPr>
        <p:spPr>
          <a:xfrm>
            <a:off x="-7620" y="-7144"/>
            <a:ext cx="12207240" cy="34366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299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9" name="Google Shape;19;p12" descr="Graphical user interface,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04276" y="5057992"/>
            <a:ext cx="3495344" cy="1822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>
            <a:off x="-7620" y="3429000"/>
            <a:ext cx="12207240" cy="34375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5843" b="-15843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0" y="865188"/>
            <a:ext cx="12192000" cy="194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lt2"/>
              </a:buClr>
              <a:buSzPts val="3600"/>
            </a:pPr>
            <a:r>
              <a:rPr lang="en-ZA" sz="3600" b="1" dirty="0">
                <a:solidFill>
                  <a:schemeClr val="lt1"/>
                </a:solidFill>
              </a:rPr>
              <a:t>COS711 Assignment 2</a:t>
            </a:r>
            <a:br>
              <a:rPr lang="en-US" sz="36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>
                <a:solidFill>
                  <a:schemeClr val="lt1"/>
                </a:solidFill>
              </a:rPr>
              <a:t>[Your Name and Student number]</a:t>
            </a:r>
            <a:endParaRPr lang="en-US" sz="3600" dirty="0"/>
          </a:p>
          <a:p>
            <a:pPr lvl="0" algn="ctr">
              <a:lnSpc>
                <a:spcPct val="90000"/>
              </a:lnSpc>
              <a:buClr>
                <a:schemeClr val="lt2"/>
              </a:buClr>
              <a:buSzPts val="3600"/>
            </a:pPr>
            <a:endParaRPr sz="3600" b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3" descr="Graphical user interface,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04276" y="5057992"/>
            <a:ext cx="3495344" cy="1822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ZA" dirty="0"/>
              <a:t>Experimental Setup</a:t>
            </a:r>
            <a:endParaRPr dirty="0"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ZA" dirty="0"/>
              <a:t>Briefly discuss all libraries and tools that you have used. What hardware did you use to run experiments?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960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ZA" dirty="0"/>
              <a:t>Data Preparation</a:t>
            </a:r>
            <a:endParaRPr dirty="0"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ZA" dirty="0"/>
              <a:t>Discuss all data preparation steps taken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A26E8-4077-40B8-8FED-AF2529FEC8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ZA" dirty="0"/>
              <a:t>Hyperparameter Tuning</a:t>
            </a:r>
            <a:endParaRPr dirty="0"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ZA" dirty="0"/>
              <a:t>Do not forget to add the heatmaps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ZA" dirty="0"/>
              <a:t>Sign-Based Adaptive </a:t>
            </a:r>
            <a:r>
              <a:rPr lang="en-ZA"/>
              <a:t>Learning Rate</a:t>
            </a:r>
            <a:endParaRPr dirty="0"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ZA" dirty="0"/>
              <a:t>Discuss how you have implemented sign-based adaptive learning rate, and show the results: how successful was it?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dirty="0"/>
              <a:t>Bullets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001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6995160" y="-7620"/>
            <a:ext cx="5204460" cy="6874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936" r="-4893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403860" y="365125"/>
            <a:ext cx="6355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ZA" dirty="0"/>
              <a:t>Conclusions</a:t>
            </a:r>
            <a:endParaRPr dirty="0"/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403860" y="1825625"/>
            <a:ext cx="63550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ZA" dirty="0"/>
              <a:t>Very general conclusions about the assignment that you have done. 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ZA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ZA" dirty="0"/>
              <a:t>This section ``answers'' the questions and issues that you have raised and investigated. 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ZA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ZA" dirty="0"/>
              <a:t>This section is, in general, a summary of what you have done, what the results were, and finally what you concluded from these results</a:t>
            </a:r>
            <a:endParaRPr dirty="0"/>
          </a:p>
        </p:txBody>
      </p:sp>
      <p:pic>
        <p:nvPicPr>
          <p:cNvPr id="35" name="Google Shape;35;p2" descr="Graphical user interface,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04276" y="5057992"/>
            <a:ext cx="3495344" cy="1822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6995160" y="-7620"/>
            <a:ext cx="5204460" cy="6874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936" r="-4893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403860" y="365125"/>
            <a:ext cx="6355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ZA" dirty="0"/>
              <a:t>Bibliography</a:t>
            </a:r>
            <a:endParaRPr dirty="0"/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403860" y="1825625"/>
            <a:ext cx="63550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ZA" dirty="0"/>
              <a:t>Paper 1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ZA" dirty="0"/>
              <a:t>Paper 2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ZA" dirty="0"/>
              <a:t>Website 3</a:t>
            </a:r>
            <a:endParaRPr dirty="0"/>
          </a:p>
        </p:txBody>
      </p:sp>
      <p:pic>
        <p:nvPicPr>
          <p:cNvPr id="35" name="Google Shape;35;p2" descr="Graphical user interface,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04276" y="5057992"/>
            <a:ext cx="3495344" cy="1822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19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005BAA"/>
      </a:dk2>
      <a:lt2>
        <a:srgbClr val="FFFFFF"/>
      </a:lt2>
      <a:accent1>
        <a:srgbClr val="005BAA"/>
      </a:accent1>
      <a:accent2>
        <a:srgbClr val="D71C33"/>
      </a:accent2>
      <a:accent3>
        <a:srgbClr val="C48B3B"/>
      </a:accent3>
      <a:accent4>
        <a:srgbClr val="5C5C61"/>
      </a:accent4>
      <a:accent5>
        <a:srgbClr val="A19C9B"/>
      </a:accent5>
      <a:accent6>
        <a:srgbClr val="D7D2D1"/>
      </a:accent6>
      <a:hlink>
        <a:srgbClr val="005BAA"/>
      </a:hlink>
      <a:folHlink>
        <a:srgbClr val="D71C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158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Presentation</vt:lpstr>
      <vt:lpstr>Experimental Setup</vt:lpstr>
      <vt:lpstr>Data Preparation</vt:lpstr>
      <vt:lpstr>Hyperparameter Tuning</vt:lpstr>
      <vt:lpstr>Sign-Based Adaptive Learning Rate</vt:lpstr>
      <vt:lpstr>Conclusions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Carissa Botha</dc:creator>
  <cp:lastModifiedBy>Dr. AS Bosman</cp:lastModifiedBy>
  <cp:revision>6</cp:revision>
  <dcterms:created xsi:type="dcterms:W3CDTF">2022-03-28T12:27:33Z</dcterms:created>
  <dcterms:modified xsi:type="dcterms:W3CDTF">2025-09-08T12:18:18Z</dcterms:modified>
</cp:coreProperties>
</file>