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>
        <p:scale>
          <a:sx n="100" d="100"/>
          <a:sy n="100" d="100"/>
        </p:scale>
        <p:origin x="1920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HEADER(WIDTH: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LOGO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WIDTH: 25%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640368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3203848" y="658370"/>
            <a:ext cx="3672408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NAV:</a:t>
            </a:r>
            <a:r>
              <a:rPr lang="en-US" altLang="ko-KR" sz="1100" b="1" dirty="0">
                <a:solidFill>
                  <a:srgbClr val="00B050"/>
                </a:solidFill>
              </a:rPr>
              <a:t>HEADER_MENU</a:t>
            </a:r>
            <a:r>
              <a:rPr lang="en-US" altLang="ko-KR" sz="1100" b="1" dirty="0">
                <a:solidFill>
                  <a:schemeClr val="tx1"/>
                </a:solidFill>
              </a:rPr>
              <a:t>(WIDTH: 70%, HEIGHT: 100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(WIDTH:100%, MIN-HEIGHT: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1000PX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583667" y="1362439"/>
            <a:ext cx="3528393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MAIN_CONTENT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2115344" y="2924944"/>
            <a:ext cx="4400872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MAIN PAGE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3305054" y="4057773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MAIN_MENT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100" b="1" dirty="0">
                <a:solidFill>
                  <a:schemeClr val="tx1"/>
                </a:solidFill>
              </a:rPr>
              <a:t>WIDTH: 80%, HEIGHT: 40%)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xmlns="" id="{CE52DC40-B39B-42D5-89F7-2632B1B17232}"/>
              </a:ext>
            </a:extLst>
          </p:cNvPr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xmlns="" id="{37FADC6D-095C-405D-BFEC-F23F516F5E27}"/>
              </a:ext>
            </a:extLst>
          </p:cNvPr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FOOTER(WIDTH: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xmlns="" id="{C9DDA79B-3935-47CC-9465-A3636AE5DD80}"/>
              </a:ext>
            </a:extLst>
          </p:cNvPr>
          <p:cNvSpPr/>
          <p:nvPr/>
        </p:nvSpPr>
        <p:spPr>
          <a:xfrm>
            <a:off x="3305054" y="2485383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MAIN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_SPACE</a:t>
            </a:r>
            <a:r>
              <a:rPr lang="en-US" altLang="ko-KR" sz="1100" b="1" dirty="0">
                <a:solidFill>
                  <a:srgbClr val="00B050"/>
                </a:solidFill>
              </a:rPr>
              <a:t/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80%, </a:t>
            </a:r>
            <a:r>
              <a:rPr lang="en-US" altLang="ko-KR" sz="1100" b="1" dirty="0">
                <a:solidFill>
                  <a:schemeClr val="tx1"/>
                </a:solidFill>
              </a:rPr>
              <a:t>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40%)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CDA6746-37F9-4785-BFCF-F265B819E216}"/>
              </a:ext>
            </a:extLst>
          </p:cNvPr>
          <p:cNvSpPr/>
          <p:nvPr/>
        </p:nvSpPr>
        <p:spPr>
          <a:xfrm>
            <a:off x="2061090" y="1882506"/>
            <a:ext cx="4509380" cy="15841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CDA6746-37F9-4785-BFCF-F265B819E216}"/>
              </a:ext>
            </a:extLst>
          </p:cNvPr>
          <p:cNvSpPr/>
          <p:nvPr/>
        </p:nvSpPr>
        <p:spPr>
          <a:xfrm>
            <a:off x="2063662" y="3466682"/>
            <a:ext cx="4509380" cy="15841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7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HEADER(WIDTH: 100%, HEIGHT: 10%)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LOGO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WIDTH: 25%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640368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3203848" y="658370"/>
            <a:ext cx="3672408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NAV:</a:t>
            </a:r>
            <a:r>
              <a:rPr lang="en-US" altLang="ko-KR" sz="1100" b="1" dirty="0">
                <a:solidFill>
                  <a:srgbClr val="00B050"/>
                </a:solidFill>
              </a:rPr>
              <a:t>HEADER_MENU</a:t>
            </a:r>
            <a:r>
              <a:rPr lang="en-US" altLang="ko-KR" sz="1100" b="1" dirty="0">
                <a:solidFill>
                  <a:schemeClr val="tx1"/>
                </a:solidFill>
              </a:rPr>
              <a:t>(WIDTH: 70%, HEIGHT: 100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(WIDTH:100%, MIN-HEIGHT: 1000PX)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2231740" y="1341487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MAIN_CONTENT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70%)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xmlns="" id="{CE52DC40-B39B-42D5-89F7-2632B1B17232}"/>
              </a:ext>
            </a:extLst>
          </p:cNvPr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xmlns="" id="{37FADC6D-095C-405D-BFEC-F23F516F5E27}"/>
              </a:ext>
            </a:extLst>
          </p:cNvPr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FOOTER(WIDTH: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xmlns="" id="{69C3D264-3587-4A10-8017-C76540C96179}"/>
              </a:ext>
            </a:extLst>
          </p:cNvPr>
          <p:cNvSpPr/>
          <p:nvPr/>
        </p:nvSpPr>
        <p:spPr>
          <a:xfrm>
            <a:off x="2582779" y="2887873"/>
            <a:ext cx="347438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RESERVATION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PAGE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CDA6746-37F9-4785-BFCF-F265B819E216}"/>
              </a:ext>
            </a:extLst>
          </p:cNvPr>
          <p:cNvSpPr/>
          <p:nvPr/>
        </p:nvSpPr>
        <p:spPr>
          <a:xfrm>
            <a:off x="2029278" y="2887873"/>
            <a:ext cx="4509380" cy="9367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xmlns="" id="{C9DDA79B-3935-47CC-9465-A3636AE5DD80}"/>
              </a:ext>
            </a:extLst>
          </p:cNvPr>
          <p:cNvSpPr/>
          <p:nvPr/>
        </p:nvSpPr>
        <p:spPr>
          <a:xfrm>
            <a:off x="3203848" y="3192603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PRODUCT_SPACE</a:t>
            </a:r>
            <a:r>
              <a:rPr lang="en-US" altLang="ko-KR" sz="1100" b="1" dirty="0">
                <a:solidFill>
                  <a:srgbClr val="00B050"/>
                </a:solidFill>
              </a:rPr>
              <a:t/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80%, </a:t>
            </a:r>
            <a:r>
              <a:rPr lang="en-US" altLang="ko-KR" sz="1100" b="1" dirty="0">
                <a:solidFill>
                  <a:schemeClr val="tx1"/>
                </a:solidFill>
              </a:rPr>
              <a:t>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35%)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CDA6746-37F9-4785-BFCF-F265B819E216}"/>
              </a:ext>
            </a:extLst>
          </p:cNvPr>
          <p:cNvSpPr/>
          <p:nvPr/>
        </p:nvSpPr>
        <p:spPr>
          <a:xfrm>
            <a:off x="2029278" y="1665213"/>
            <a:ext cx="4509380" cy="9367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xmlns="" id="{C9DDA79B-3935-47CC-9465-A3636AE5DD80}"/>
              </a:ext>
            </a:extLst>
          </p:cNvPr>
          <p:cNvSpPr/>
          <p:nvPr/>
        </p:nvSpPr>
        <p:spPr>
          <a:xfrm>
            <a:off x="3203848" y="1969943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PRODUCT_SPACE</a:t>
            </a:r>
            <a:r>
              <a:rPr lang="en-US" altLang="ko-KR" sz="1100" b="1" dirty="0">
                <a:solidFill>
                  <a:srgbClr val="00B050"/>
                </a:solidFill>
              </a:rPr>
              <a:t/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80%, </a:t>
            </a:r>
            <a:r>
              <a:rPr lang="en-US" altLang="ko-KR" sz="1100" b="1" dirty="0">
                <a:solidFill>
                  <a:schemeClr val="tx1"/>
                </a:solidFill>
              </a:rPr>
              <a:t>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35%)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CDA6746-37F9-4785-BFCF-F265B819E216}"/>
              </a:ext>
            </a:extLst>
          </p:cNvPr>
          <p:cNvSpPr/>
          <p:nvPr/>
        </p:nvSpPr>
        <p:spPr>
          <a:xfrm>
            <a:off x="2035355" y="4110533"/>
            <a:ext cx="4509380" cy="9367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xmlns="" id="{C9DDA79B-3935-47CC-9465-A3636AE5DD80}"/>
              </a:ext>
            </a:extLst>
          </p:cNvPr>
          <p:cNvSpPr/>
          <p:nvPr/>
        </p:nvSpPr>
        <p:spPr>
          <a:xfrm>
            <a:off x="3209925" y="4415263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PRODUCT_SPACE</a:t>
            </a:r>
            <a:r>
              <a:rPr lang="en-US" altLang="ko-KR" sz="1100" b="1" dirty="0">
                <a:solidFill>
                  <a:srgbClr val="00B050"/>
                </a:solidFill>
              </a:rPr>
              <a:t/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80%, </a:t>
            </a:r>
            <a:r>
              <a:rPr lang="en-US" altLang="ko-KR" sz="1100" b="1" dirty="0">
                <a:solidFill>
                  <a:schemeClr val="tx1"/>
                </a:solidFill>
              </a:rPr>
              <a:t>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35%)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2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처리 20">
            <a:extLst>
              <a:ext uri="{FF2B5EF4-FFF2-40B4-BE49-F238E27FC236}">
                <a16:creationId xmlns:a16="http://schemas.microsoft.com/office/drawing/2014/main" xmlns="" id="{B0DF8A89-B255-4C83-AAAE-31C1C6B7656E}"/>
              </a:ext>
            </a:extLst>
          </p:cNvPr>
          <p:cNvSpPr/>
          <p:nvPr/>
        </p:nvSpPr>
        <p:spPr>
          <a:xfrm>
            <a:off x="2835423" y="3400214"/>
            <a:ext cx="347438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MYPAGE</a:t>
            </a:r>
            <a:endParaRPr lang="en-US" altLang="ko-KR" sz="24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PAGE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HEADER(WIDTH: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LOGO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WIDTH: 25%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640368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3203848" y="658370"/>
            <a:ext cx="3672408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NAV:</a:t>
            </a:r>
            <a:r>
              <a:rPr lang="en-US" altLang="ko-KR" sz="1100" b="1" dirty="0">
                <a:solidFill>
                  <a:srgbClr val="00B050"/>
                </a:solidFill>
              </a:rPr>
              <a:t>HEADER_MENU</a:t>
            </a:r>
            <a:r>
              <a:rPr lang="en-US" altLang="ko-KR" sz="1100" b="1" dirty="0">
                <a:solidFill>
                  <a:schemeClr val="tx1"/>
                </a:solidFill>
              </a:rPr>
              <a:t>(WIDTH: 70%, HEIGHT: 100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(WIDTH:100%, MIN-HEIGHT: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1000PX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2231740" y="1324444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MAIN_CONTENT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xmlns="" id="{CE52DC40-B39B-42D5-89F7-2632B1B17232}"/>
              </a:ext>
            </a:extLst>
          </p:cNvPr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xmlns="" id="{37FADC6D-095C-405D-BFEC-F23F516F5E27}"/>
              </a:ext>
            </a:extLst>
          </p:cNvPr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FOOTER(WIDTH: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xmlns="" id="{7C9FEA8A-E2FF-45F4-9F5B-CAA1C1D79580}"/>
              </a:ext>
            </a:extLst>
          </p:cNvPr>
          <p:cNvSpPr/>
          <p:nvPr/>
        </p:nvSpPr>
        <p:spPr>
          <a:xfrm>
            <a:off x="1655598" y="1814473"/>
            <a:ext cx="16022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MAIN_ASIDE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25%, </a:t>
            </a:r>
            <a:r>
              <a:rPr lang="en-US" altLang="ko-KR" sz="1100" b="1" dirty="0">
                <a:solidFill>
                  <a:schemeClr val="tx1"/>
                </a:solidFill>
              </a:rPr>
              <a:t>HEIGHT: 100%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8B0CC27-777D-421D-8C3D-0A0E84DC7018}"/>
              </a:ext>
            </a:extLst>
          </p:cNvPr>
          <p:cNvSpPr/>
          <p:nvPr/>
        </p:nvSpPr>
        <p:spPr>
          <a:xfrm>
            <a:off x="1592782" y="1296144"/>
            <a:ext cx="1062622" cy="45091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AA6C3F87-C5A5-46C7-AD94-5B8E039F2D6A}"/>
              </a:ext>
            </a:extLst>
          </p:cNvPr>
          <p:cNvSpPr/>
          <p:nvPr/>
        </p:nvSpPr>
        <p:spPr>
          <a:xfrm>
            <a:off x="3535218" y="3029491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MAIN_BODY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75%, </a:t>
            </a:r>
            <a:r>
              <a:rPr lang="en-US" altLang="ko-KR" sz="1100" b="1" dirty="0">
                <a:solidFill>
                  <a:schemeClr val="tx1"/>
                </a:solidFill>
              </a:rPr>
              <a:t>HEIGHT: 100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216AA57-40F4-4C75-B524-10FE25DAD4EF}"/>
              </a:ext>
            </a:extLst>
          </p:cNvPr>
          <p:cNvSpPr/>
          <p:nvPr/>
        </p:nvSpPr>
        <p:spPr>
          <a:xfrm>
            <a:off x="1583668" y="2384668"/>
            <a:ext cx="1071735" cy="4956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xmlns="" id="{7137A432-0DB2-4230-8DE5-329B8805EB6D}"/>
              </a:ext>
            </a:extLst>
          </p:cNvPr>
          <p:cNvSpPr/>
          <p:nvPr/>
        </p:nvSpPr>
        <p:spPr>
          <a:xfrm>
            <a:off x="1655598" y="2496057"/>
            <a:ext cx="1901721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ARTICLE_FIRST</a:t>
            </a:r>
            <a:br>
              <a:rPr lang="en-US" altLang="ko-KR" sz="900" b="1" dirty="0">
                <a:solidFill>
                  <a:srgbClr val="00B050"/>
                </a:solidFill>
              </a:rPr>
            </a:br>
            <a:r>
              <a:rPr lang="en-US" altLang="ko-KR" sz="900" b="1" dirty="0">
                <a:solidFill>
                  <a:schemeClr val="tx1"/>
                </a:solidFill>
              </a:rPr>
              <a:t>(WIDTH: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25%, </a:t>
            </a:r>
            <a:r>
              <a:rPr lang="en-US" altLang="ko-KR" sz="900" b="1" dirty="0">
                <a:solidFill>
                  <a:schemeClr val="tx1"/>
                </a:solidFill>
              </a:rPr>
              <a:t>HEIGHT: 10%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07018D7-4434-49DB-8151-8FED5BF573B8}"/>
              </a:ext>
            </a:extLst>
          </p:cNvPr>
          <p:cNvSpPr/>
          <p:nvPr/>
        </p:nvSpPr>
        <p:spPr>
          <a:xfrm>
            <a:off x="1583669" y="3025161"/>
            <a:ext cx="1071734" cy="4956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xmlns="" id="{E4A53B4C-83F9-4920-BFB2-8374A47438FE}"/>
              </a:ext>
            </a:extLst>
          </p:cNvPr>
          <p:cNvSpPr/>
          <p:nvPr/>
        </p:nvSpPr>
        <p:spPr>
          <a:xfrm>
            <a:off x="1655598" y="3136550"/>
            <a:ext cx="1901721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ARTICLE_SECOND</a:t>
            </a:r>
            <a:br>
              <a:rPr lang="en-US" altLang="ko-KR" sz="900" b="1" dirty="0">
                <a:solidFill>
                  <a:srgbClr val="00B050"/>
                </a:solidFill>
              </a:rPr>
            </a:br>
            <a:r>
              <a:rPr lang="en-US" altLang="ko-KR" sz="900" b="1" dirty="0">
                <a:solidFill>
                  <a:schemeClr val="tx1"/>
                </a:solidFill>
              </a:rPr>
              <a:t>(WIDTH: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25%, </a:t>
            </a:r>
            <a:r>
              <a:rPr lang="en-US" altLang="ko-KR" sz="900" b="1" dirty="0">
                <a:solidFill>
                  <a:schemeClr val="tx1"/>
                </a:solidFill>
              </a:rPr>
              <a:t>HEIGHT: 10%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315A4CF-D1B8-40DA-AA02-BF667AE927DA}"/>
              </a:ext>
            </a:extLst>
          </p:cNvPr>
          <p:cNvSpPr/>
          <p:nvPr/>
        </p:nvSpPr>
        <p:spPr>
          <a:xfrm>
            <a:off x="1583669" y="3682068"/>
            <a:ext cx="1071734" cy="4956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xmlns="" id="{236F508D-5BB3-4F78-A7FD-1A85D4D79083}"/>
              </a:ext>
            </a:extLst>
          </p:cNvPr>
          <p:cNvSpPr/>
          <p:nvPr/>
        </p:nvSpPr>
        <p:spPr>
          <a:xfrm>
            <a:off x="1655598" y="3793457"/>
            <a:ext cx="1901721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ARTICLE_THIRD</a:t>
            </a:r>
            <a:br>
              <a:rPr lang="en-US" altLang="ko-KR" sz="900" b="1" dirty="0">
                <a:solidFill>
                  <a:srgbClr val="00B050"/>
                </a:solidFill>
              </a:rPr>
            </a:br>
            <a:r>
              <a:rPr lang="en-US" altLang="ko-KR" sz="900" b="1" dirty="0">
                <a:solidFill>
                  <a:schemeClr val="tx1"/>
                </a:solidFill>
              </a:rPr>
              <a:t>(WIDTH: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25%, </a:t>
            </a:r>
            <a:r>
              <a:rPr lang="en-US" altLang="ko-KR" sz="900" b="1" dirty="0">
                <a:solidFill>
                  <a:schemeClr val="tx1"/>
                </a:solidFill>
              </a:rPr>
              <a:t>HEIGHT: 10%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F2DB2E6-A11F-4871-8687-FE7E1487F842}"/>
              </a:ext>
            </a:extLst>
          </p:cNvPr>
          <p:cNvSpPr/>
          <p:nvPr/>
        </p:nvSpPr>
        <p:spPr>
          <a:xfrm>
            <a:off x="1583669" y="4338975"/>
            <a:ext cx="1071734" cy="4956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xmlns="" id="{0AF33C8F-5186-4F8C-B550-A60FB6258F16}"/>
              </a:ext>
            </a:extLst>
          </p:cNvPr>
          <p:cNvSpPr/>
          <p:nvPr/>
        </p:nvSpPr>
        <p:spPr>
          <a:xfrm>
            <a:off x="1655598" y="4450364"/>
            <a:ext cx="1901721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ARTICLE_FOURTH</a:t>
            </a:r>
            <a:br>
              <a:rPr lang="en-US" altLang="ko-KR" sz="900" b="1" dirty="0">
                <a:solidFill>
                  <a:srgbClr val="00B050"/>
                </a:solidFill>
              </a:rPr>
            </a:br>
            <a:r>
              <a:rPr lang="en-US" altLang="ko-KR" sz="900" b="1" dirty="0">
                <a:solidFill>
                  <a:schemeClr val="tx1"/>
                </a:solidFill>
              </a:rPr>
              <a:t>(WIDTH: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25%, </a:t>
            </a:r>
            <a:r>
              <a:rPr lang="en-US" altLang="ko-KR" sz="900" b="1" dirty="0">
                <a:solidFill>
                  <a:schemeClr val="tx1"/>
                </a:solidFill>
              </a:rPr>
              <a:t>HEIGHT: 10%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9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167</Words>
  <Application>Microsoft Office PowerPoint</Application>
  <PresentationFormat>화면 슬라이드 쇼(4:3)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alfo8-12</dc:creator>
  <cp:lastModifiedBy>a</cp:lastModifiedBy>
  <cp:revision>36</cp:revision>
  <dcterms:created xsi:type="dcterms:W3CDTF">2019-08-20T00:14:55Z</dcterms:created>
  <dcterms:modified xsi:type="dcterms:W3CDTF">2021-12-03T06:32:29Z</dcterms:modified>
</cp:coreProperties>
</file>