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50"/>
    <p:restoredTop sz="98952"/>
  </p:normalViewPr>
  <p:slideViewPr>
    <p:cSldViewPr snapToObjects="1">
      <p:cViewPr>
        <p:scale>
          <a:sx n="100" d="100"/>
          <a:sy n="100" d="100"/>
        </p:scale>
        <p:origin x="1656" y="35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oleObject1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102861166000366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BAFF1A"/>
              </a:solidFill>
            </c:spPr>
          </c:dPt>
          <c:cat>
            <c:strRef>
              <c:f>Sheet1!$A$2:$A$5</c:f>
              <c:strCache>
                <c:ptCount val="4"/>
                <c:pt idx="0">
                  <c:v>3개월전</c:v>
                </c:pt>
                <c:pt idx="1">
                  <c:v>2개월전</c:v>
                </c:pt>
                <c:pt idx="2">
                  <c:v>저번달</c:v>
                </c:pt>
                <c:pt idx="3">
                  <c:v>이번달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404584"/>
        <c:axId val="410405368"/>
      </c:barChart>
      <c:catAx>
        <c:axId val="410404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0405368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410405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0404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21856260299683"/>
          <c:y val="0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캠핑존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오토캠핑</c:v>
                </c:pt>
                <c:pt idx="1">
                  <c:v>글램핑</c:v>
                </c:pt>
                <c:pt idx="2">
                  <c:v>차박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취소 사유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9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개인사유</c:v>
                </c:pt>
                <c:pt idx="1">
                  <c:v>날짜변경</c:v>
                </c:pt>
                <c:pt idx="2">
                  <c:v>천재지변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411248"/>
        <c:axId val="410410072"/>
      </c:barChart>
      <c:catAx>
        <c:axId val="4104112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04100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10410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0411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embeddings/oleObject11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2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33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79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31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95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65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27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70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441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35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9D8-6061-4192-A60D-A4A4CCAC1D94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0EAF-3A10-493D-B65A-2E044B6782F3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4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48-92F1-49BB-A0E5-2A82A44F1332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667-7A2A-4EE8-AA26-C191A1665439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0C93-C199-40A9-AAF9-E85F8B6ED2F3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8EE4-97DB-42C5-88DA-EFBD19A23C55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85F-48F8-45BD-B3BE-D9C07BC35D41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51C9-21BF-4EAB-82A2-F2D877824091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AE2-8420-428F-8628-84124F73B5EA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7C1-4D42-461D-ADAC-5F37AEBC92F7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C31-9E3E-44E1-B6FC-4CC8FB277400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40F-F207-4FE0-9833-F664D6B3913E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921F-1808-47AA-B537-FBB1D2142126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erner***@gmail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7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캠플렉스</a:t>
            </a:r>
            <a:r>
              <a:rPr lang="ko-KR" altLang="en-US" dirty="0">
                <a:solidFill>
                  <a:schemeClr val="bg1"/>
                </a:solidFill>
              </a:rPr>
              <a:t> 관리자</a:t>
            </a:r>
          </a:p>
          <a:p>
            <a:pPr>
              <a:defRPr lang="ko-KR" altLang="en-US"/>
            </a:pPr>
            <a:r>
              <a:rPr lang="ko-KR" altLang="en-US" dirty="0">
                <a:solidFill>
                  <a:schemeClr val="bg1"/>
                </a:solidFill>
              </a:rPr>
              <a:t>페이지 스토리 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7875" y="3933064"/>
            <a:ext cx="2087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200" b="1">
                <a:solidFill>
                  <a:schemeClr val="bg1"/>
                </a:solidFill>
              </a:rPr>
              <a:t>작성자 : 김도윤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0089" y="64960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4681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1233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9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회원 정보</a:t>
            </a:r>
          </a:p>
        </p:txBody>
      </p:sp>
      <p:graphicFrame>
        <p:nvGraphicFramePr>
          <p:cNvPr id="35" name="Google Shape;375;p12"/>
          <p:cNvGraphicFramePr/>
          <p:nvPr/>
        </p:nvGraphicFramePr>
        <p:xfrm>
          <a:off x="4092686" y="1354464"/>
          <a:ext cx="5388798" cy="28666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293"/>
                <a:gridCol w="1183101"/>
                <a:gridCol w="1008112"/>
                <a:gridCol w="1728192"/>
                <a:gridCol w="900100"/>
              </a:tblGrid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가입일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</a:tr>
              <a:tr h="219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usr***@naver.com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강백호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010****1145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/12/01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testm***@naver.com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손흥민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010****9821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berner***@gmail.com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김도윤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010****2285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/11/11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exam***@gmail.com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유재석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10****1245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tes***@protonmail.com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박명수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010****3536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na***@hanmail.com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신동엽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010****4579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/10/27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홍석천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010****6357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kim****@kakao.com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김희원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010****0914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b***@nate.com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백종원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010****4128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se***@gmail.com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박세훈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010****7787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075007190"/>
              </p:ext>
            </p:extLst>
          </p:nvPr>
        </p:nvGraphicFramePr>
        <p:xfrm>
          <a:off x="2855595" y="5002636"/>
          <a:ext cx="7814155" cy="1846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회원 관리 페이지에는 회원 정보 리스트를 조회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최신 가입일자 순으로 기본 정렬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회원명을 키워드로 검색 가능, 검색 기본값은 최근 가입일 순으로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회원 수는 10명으로 하단의 숫자 2 를 클릭하면 11번부터 20번까지의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73457" y="1354464"/>
            <a:ext cx="709488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59800" y="128176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Google Shape;141;p6"/>
          <p:cNvSpPr/>
          <p:nvPr/>
        </p:nvSpPr>
        <p:spPr>
          <a:xfrm>
            <a:off x="519734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03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회원 관리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574918" y="4322594"/>
            <a:ext cx="906566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36208" y="4304344"/>
            <a:ext cx="541496" cy="239490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9" name="모서리가 둥근 직사각형 14"/>
          <p:cNvSpPr/>
          <p:nvPr/>
        </p:nvSpPr>
        <p:spPr>
          <a:xfrm>
            <a:off x="8515457" y="4257525"/>
            <a:ext cx="1562247" cy="3236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Google Shape;141;p6"/>
          <p:cNvSpPr/>
          <p:nvPr/>
        </p:nvSpPr>
        <p:spPr>
          <a:xfrm>
            <a:off x="8390168" y="415603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3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51" name="TextBox 38"/>
          <p:cNvSpPr txBox="1"/>
          <p:nvPr/>
        </p:nvSpPr>
        <p:spPr>
          <a:xfrm>
            <a:off x="5854409" y="980728"/>
            <a:ext cx="1865352" cy="364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회원 리스트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2001"/>
            <a:ext cx="9141233" cy="538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7462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5059493"/>
          <a:ext cx="7814336" cy="17985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관리를 클릭하면 예약관리 메인으로 실시간 예약 카테고리가 자동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페이지에는 회원들이 예약하고 입금까지 완료된 것들만 리스트로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98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이름, 상품명, 예약일을 키워드로 검색, 검색 기본값은 예약일이 최근일자 기준으로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예약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56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453754" y="1697530"/>
          <a:ext cx="6666657" cy="22237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3040"/>
                <a:gridCol w="505883"/>
                <a:gridCol w="1241191"/>
                <a:gridCol w="607179"/>
                <a:gridCol w="810122"/>
                <a:gridCol w="810122"/>
                <a:gridCol w="1009560"/>
                <a:gridCol w="1009560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신청일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시작일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7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김도윤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간이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2022/01/16</a:t>
                      </a:r>
                    </a:p>
                  </a:txBody>
                  <a:tcPr marL="91450" marR="91450" marT="45725" marB="45725"/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이형민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야전침대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텐트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2021/10/12</a:t>
                      </a:r>
                    </a:p>
                  </a:txBody>
                  <a:tcPr marL="91450" marR="91450" marT="45725" marB="45725"/>
                </a:tc>
              </a:tr>
              <a:tr h="367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r>
                        <a:rPr lang="en-US" altLang="ko-KR" sz="90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현용주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그릴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2021/09/06</a:t>
                      </a:r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605209" y="1222514"/>
            <a:ext cx="1554674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03900" y="1222514"/>
            <a:ext cx="541496" cy="242431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59" name="모서리가 둥근 직사각형 14"/>
          <p:cNvSpPr/>
          <p:nvPr/>
        </p:nvSpPr>
        <p:spPr>
          <a:xfrm>
            <a:off x="3485958" y="1121605"/>
            <a:ext cx="2472881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354633" y="102011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808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61" name="TextBox 38"/>
          <p:cNvSpPr txBox="1"/>
          <p:nvPr/>
        </p:nvSpPr>
        <p:spPr>
          <a:xfrm>
            <a:off x="5854409" y="1040995"/>
            <a:ext cx="1865352" cy="36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리스트</a:t>
            </a:r>
          </a:p>
        </p:txBody>
      </p:sp>
      <p:sp>
        <p:nvSpPr>
          <p:cNvPr id="62" name="이등변 삼각형 61"/>
          <p:cNvSpPr/>
          <p:nvPr/>
        </p:nvSpPr>
        <p:spPr>
          <a:xfrm rot="10714780">
            <a:off x="3649912" y="1270773"/>
            <a:ext cx="164242" cy="144119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0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0" y="442001"/>
            <a:ext cx="1547622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9496" y="2139227"/>
            <a:ext cx="128206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20080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4813347"/>
          <a:ext cx="7814336" cy="20446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 클릭 시 예약 입금 확인 리스트 페이지를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관리자는 입금 여부를 확인 후 예약승인 버튼을 클릭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예약승인 클릭 후 해당 예약은 예약 입금 확인 리스트에서 실시간 예약 리스트로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승인 대기중인 예약 상품이 없는 경우 예약승인 버튼을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입금 확인 수는 10개로 하단의 숫자 2 를 클릭하면 그 다음 10개의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325777" y="1437443"/>
          <a:ext cx="6915569" cy="25514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41247"/>
                <a:gridCol w="1327959"/>
                <a:gridCol w="64962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182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berner***@gmail.com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예약승인</a:t>
                      </a:r>
                    </a:p>
                  </a:txBody>
                  <a:tcPr marL="91450" marR="91450" marT="45725" marB="45725" anchor="ctr"/>
                </a:tc>
              </a:tr>
              <a:tr h="182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91722" y="1660718"/>
            <a:ext cx="649624" cy="241167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Google Shape;141;p6"/>
          <p:cNvSpPr/>
          <p:nvPr/>
        </p:nvSpPr>
        <p:spPr>
          <a:xfrm>
            <a:off x="9474183" y="155922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6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3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59" name="TextBox 38"/>
          <p:cNvSpPr txBox="1"/>
          <p:nvPr/>
        </p:nvSpPr>
        <p:spPr>
          <a:xfrm>
            <a:off x="5735960" y="1012563"/>
            <a:ext cx="1983801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입금 확인 리스트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04021" y="2755959"/>
            <a:ext cx="971550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600164" y="265446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986715284"/>
              </p:ext>
            </p:extLst>
          </p:nvPr>
        </p:nvGraphicFramePr>
        <p:xfrm>
          <a:off x="2855595" y="5249081"/>
          <a:ext cx="7814245" cy="16089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클릭 시 예약 취소 리스트 페이지를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취소 건수는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325777" y="1665179"/>
          <a:ext cx="6915569" cy="20655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70691"/>
                <a:gridCol w="1298515"/>
                <a:gridCol w="64962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사유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berner***@gmail.com</a:t>
                      </a: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 anchor="ctr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56" name="TextBox 38"/>
          <p:cNvSpPr txBox="1"/>
          <p:nvPr/>
        </p:nvSpPr>
        <p:spPr>
          <a:xfrm>
            <a:off x="5735960" y="1046119"/>
            <a:ext cx="1983801" cy="36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취소 리스트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53413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8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98938230"/>
              </p:ext>
            </p:extLst>
          </p:nvPr>
        </p:nvGraphicFramePr>
        <p:xfrm>
          <a:off x="2851869" y="4931957"/>
          <a:ext cx="7814245" cy="19260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게시판 관리를 클릭 시 공지사항이 화면에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작성일 순으로 기본 정렬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 등록 버튼 클릭 시 공지사항 작성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383928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58033" y="1556769"/>
          <a:ext cx="5601916" cy="20522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3421400"/>
                <a:gridCol w="1053925"/>
              </a:tblGrid>
              <a:tr h="4439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312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</a:t>
                      </a:r>
                      <a:r>
                        <a:rPr lang="ko-KR" sz="900" i="0"/>
                        <a:t>03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10월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/10/</a:t>
                      </a:r>
                      <a:r>
                        <a:rPr lang="ko-KR" sz="900" i="0"/>
                        <a:t>04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55" name="TextBox 38"/>
          <p:cNvSpPr txBox="1"/>
          <p:nvPr/>
        </p:nvSpPr>
        <p:spPr>
          <a:xfrm>
            <a:off x="5854409" y="1082123"/>
            <a:ext cx="1865352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471604705"/>
              </p:ext>
            </p:extLst>
          </p:nvPr>
        </p:nvGraphicFramePr>
        <p:xfrm>
          <a:off x="2851870" y="5109998"/>
          <a:ext cx="7814245" cy="1748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내용을 입력 후 등록 버튼 클릭 시 입력한 내용으로 글 저장, 공지사항 리스트에 추가되고 공지사항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 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7" y="1687747"/>
          <a:ext cx="6201900" cy="22315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43700"/>
              </a:tblGrid>
              <a:tr h="259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  <a:tr h="1486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8650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93400" y="3429000"/>
            <a:ext cx="6336793" cy="49034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131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61" name="Google Shape;499;p15"/>
          <p:cNvSpPr/>
          <p:nvPr/>
        </p:nvSpPr>
        <p:spPr>
          <a:xfrm>
            <a:off x="3812242" y="365103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62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등록 페이지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800305669"/>
              </p:ext>
            </p:extLst>
          </p:nvPr>
        </p:nvGraphicFramePr>
        <p:xfrm>
          <a:off x="2851870" y="4691259"/>
          <a:ext cx="7814245" cy="21667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제목, 내용, 첨부파일만 수정이 가능하며 해당페이지에서 수정 후 수정 버튼 클릭 시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"수정을 진행하시겠습니까?"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띄우고 예를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선택하면입력한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내용으로 글이 수정되고 공지사항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아니오를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선택하면 수정 버튼을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182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라는 알림창을 띄우고 예를 선택하면 삭제가 진행되고 공지사항 리스트로 이동한다.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상세 페이지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8" y="1687747"/>
          <a:ext cx="6194125" cy="19946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35925"/>
              </a:tblGrid>
              <a:tr h="24951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10월 공지사항입니다.</a:t>
                      </a:r>
                    </a:p>
                  </a:txBody>
                  <a:tcPr marL="91450" marR="91450" marT="45725" marB="45725"/>
                </a:tc>
              </a:tr>
              <a:tr h="13158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코로나 19의 확진자 수가 증가함으로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일부 시설의 운영을 잠시 중단합니다.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292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75685" y="3234234"/>
            <a:ext cx="6336793" cy="47327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99;p15"/>
          <p:cNvSpPr/>
          <p:nvPr/>
        </p:nvSpPr>
        <p:spPr>
          <a:xfrm>
            <a:off x="804024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982914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Google Shape;141;p6"/>
          <p:cNvSpPr/>
          <p:nvPr/>
        </p:nvSpPr>
        <p:spPr>
          <a:xfrm>
            <a:off x="7896225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grpSp>
        <p:nvGrpSpPr>
          <p:cNvPr id="64" name="Google Shape;788;p26"/>
          <p:cNvGrpSpPr/>
          <p:nvPr/>
        </p:nvGrpSpPr>
        <p:grpSpPr>
          <a:xfrm>
            <a:off x="3654451" y="4201137"/>
            <a:ext cx="2441549" cy="473933"/>
            <a:chOff x="1023096" y="4105925"/>
            <a:chExt cx="2917254" cy="966652"/>
          </a:xfrm>
        </p:grpSpPr>
        <p:sp>
          <p:nvSpPr>
            <p:cNvPr id="65" name="Google Shape;789;p26"/>
            <p:cNvSpPr/>
            <p:nvPr/>
          </p:nvSpPr>
          <p:spPr>
            <a:xfrm>
              <a:off x="1023096" y="4105925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66" name="Google Shape;790;p26"/>
            <p:cNvSpPr/>
            <p:nvPr/>
          </p:nvSpPr>
          <p:spPr>
            <a:xfrm>
              <a:off x="2882306" y="4770136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67" name="Google Shape;791;p26"/>
            <p:cNvSpPr/>
            <p:nvPr/>
          </p:nvSpPr>
          <p:spPr>
            <a:xfrm>
              <a:off x="3376623" y="4784890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073271" y="1340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3" name="Google Shape;789;p26"/>
          <p:cNvSpPr/>
          <p:nvPr/>
        </p:nvSpPr>
        <p:spPr>
          <a:xfrm>
            <a:off x="3654451" y="3680169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rot="5400000" flipH="1" flipV="1">
            <a:off x="2926218" y="4861041"/>
            <a:ext cx="1017652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 flipH="1" flipV="1">
            <a:off x="2924121" y="4210865"/>
            <a:ext cx="1021846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91;p26"/>
          <p:cNvSpPr/>
          <p:nvPr/>
        </p:nvSpPr>
        <p:spPr>
          <a:xfrm>
            <a:off x="5671356" y="4009008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7" name="Google Shape;790;p26"/>
          <p:cNvSpPr/>
          <p:nvPr/>
        </p:nvSpPr>
        <p:spPr>
          <a:xfrm>
            <a:off x="5173116" y="4004739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435045" y="2897505"/>
            <a:ext cx="323521" cy="2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graphicFrame>
        <p:nvGraphicFramePr>
          <p:cNvPr id="3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 및 삭제 상세페이지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033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79" name="Google Shape;499;p15"/>
          <p:cNvSpPr/>
          <p:nvPr/>
        </p:nvSpPr>
        <p:spPr>
          <a:xfrm>
            <a:off x="3812242" y="354001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81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상세 페이지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관리자 로그인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5644"/>
            <a:ext cx="9143117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5644"/>
            <a:ext cx="1546739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0" y="2264661"/>
            <a:ext cx="114033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13283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829176040"/>
              </p:ext>
            </p:extLst>
          </p:nvPr>
        </p:nvGraphicFramePr>
        <p:xfrm>
          <a:off x="2855595" y="5137198"/>
          <a:ext cx="7814155" cy="1716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 게시판 클릭 시 문의 리스트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문의글 제목 클릭 시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작성한 답글은 해당 게시글의 바로 밑에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1" name="Google Shape;849;p29"/>
          <p:cNvGraphicFramePr/>
          <p:nvPr/>
        </p:nvGraphicFramePr>
        <p:xfrm>
          <a:off x="3743206" y="1767648"/>
          <a:ext cx="6231282" cy="17693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629366"/>
                <a:gridCol w="3421400"/>
                <a:gridCol w="1053925"/>
              </a:tblGrid>
              <a:tr h="4133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 제목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793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/12/01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글램핑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</a:t>
                      </a:r>
                      <a:r>
                        <a:rPr lang="ko-KR" altLang="en-US" sz="900" i="0"/>
                        <a:t>2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권지용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/11/15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2021/11/17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렌탈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한석원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렌탈 상품을 구매할수는 없나요?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2021/11/14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Google Shape;141;p6"/>
          <p:cNvSpPr/>
          <p:nvPr/>
        </p:nvSpPr>
        <p:spPr>
          <a:xfrm>
            <a:off x="5159883" y="423413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54602" y="1803652"/>
            <a:ext cx="3502668" cy="181051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5460832" y="1702157"/>
            <a:ext cx="243902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424" y="2106550"/>
            <a:ext cx="325730" cy="23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7393" y="1702157"/>
            <a:ext cx="330780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22674" y="4214687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13</a:t>
            </a:r>
          </a:p>
        </p:txBody>
      </p:sp>
      <p:graphicFrame>
        <p:nvGraphicFramePr>
          <p:cNvPr id="30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4363" y="647687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  <p:sp>
        <p:nvSpPr>
          <p:cNvPr id="57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게시판 리스트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445644"/>
            <a:ext cx="9143998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73290215"/>
              </p:ext>
            </p:extLst>
          </p:nvPr>
        </p:nvGraphicFramePr>
        <p:xfrm>
          <a:off x="2855595" y="5771827"/>
          <a:ext cx="7814155" cy="1086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글 상세페이지에서 하단 답글 버튼 클릭 시 답글 입력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문의 상세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44508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44509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44508" y="2167358"/>
          <a:ext cx="3632450" cy="12616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작성일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/>
                        <a:t>2021/12/01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192769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796396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답글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06983" y="428930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33776" y="4289306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6671108" y="41878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014202" y="42014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24823" y="4168698"/>
            <a:ext cx="325730" cy="239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7755" y="4181177"/>
            <a:ext cx="325730" cy="23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5509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70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글 상세 페이지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684868682"/>
              </p:ext>
            </p:extLst>
          </p:nvPr>
        </p:nvGraphicFramePr>
        <p:xfrm>
          <a:off x="2855595" y="5650877"/>
          <a:ext cx="7814155" cy="1207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작성할 수 있는 곳은 답변 칸이고 작성 후 하단 등록 버튼 클릭 시 작성자는 관리자로 바뀌며 글 저장.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답변을 등록한 해당 문의 글 바로 아래에 글이 추가되고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답글이 등록되기 전에는 해당 수정 / 삭제 버튼이 비활성화 된다.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88876" y="1532278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88877" y="1777109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88876" y="2142869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688877" y="2957170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58358" y="4322031"/>
            <a:ext cx="1135292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17110" y="4329251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16487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367573" y="41538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1937" y="414972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0737" y="4121642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17</a:t>
            </a:r>
          </a:p>
        </p:txBody>
      </p:sp>
      <p:graphicFrame>
        <p:nvGraphicFramePr>
          <p:cNvPr id="2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등록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73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페이지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4000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553517853"/>
              </p:ext>
            </p:extLst>
          </p:nvPr>
        </p:nvGraphicFramePr>
        <p:xfrm>
          <a:off x="2855595" y="5061534"/>
          <a:ext cx="7814155" cy="17964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028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 상세 페이지에서 등록 버튼은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 입력창에서 바로 내용 수정 가능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후 하단 수정 버튼 클릭 시 "수정을 진행하시겠습니까?"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예를 선택하면 글이 수정되고 문의 게시판 리스트 페이지로 이동, 아니오를 선택하면 수정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답글이 삭제되고 문의 게시판 리스트페이지로 이동,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수정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816346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816347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816346" y="2167358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816347" y="2981659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30758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35956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205469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25043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Google Shape;141;p6"/>
          <p:cNvSpPr/>
          <p:nvPr/>
        </p:nvSpPr>
        <p:spPr>
          <a:xfrm>
            <a:off x="6799754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89;p26"/>
          <p:cNvSpPr/>
          <p:nvPr/>
        </p:nvSpPr>
        <p:spPr>
          <a:xfrm>
            <a:off x="2924504" y="3682380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4" name="Google Shape;791;p26"/>
          <p:cNvSpPr/>
          <p:nvPr/>
        </p:nvSpPr>
        <p:spPr>
          <a:xfrm>
            <a:off x="4875224" y="4026012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5" name="Google Shape;790;p26"/>
          <p:cNvSpPr/>
          <p:nvPr/>
        </p:nvSpPr>
        <p:spPr>
          <a:xfrm>
            <a:off x="4443169" y="4026011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grpSp>
        <p:nvGrpSpPr>
          <p:cNvPr id="76" name="Google Shape;788;p26"/>
          <p:cNvGrpSpPr/>
          <p:nvPr/>
        </p:nvGrpSpPr>
        <p:grpSpPr>
          <a:xfrm>
            <a:off x="2924504" y="4250909"/>
            <a:ext cx="2441549" cy="473933"/>
            <a:chOff x="1023096" y="3931337"/>
            <a:chExt cx="2917254" cy="966652"/>
          </a:xfrm>
        </p:grpSpPr>
        <p:sp>
          <p:nvSpPr>
            <p:cNvPr id="77" name="Google Shape;789;p26"/>
            <p:cNvSpPr/>
            <p:nvPr/>
          </p:nvSpPr>
          <p:spPr>
            <a:xfrm>
              <a:off x="1023096" y="3931337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78" name="Google Shape;790;p26"/>
            <p:cNvSpPr/>
            <p:nvPr/>
          </p:nvSpPr>
          <p:spPr>
            <a:xfrm>
              <a:off x="2859572" y="4678304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79" name="Google Shape;791;p26"/>
            <p:cNvSpPr/>
            <p:nvPr/>
          </p:nvSpPr>
          <p:spPr>
            <a:xfrm>
              <a:off x="3353890" y="4675418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cxnSp>
        <p:nvCxnSpPr>
          <p:cNvPr id="80" name="직선 화살표 연결선 79"/>
          <p:cNvCxnSpPr/>
          <p:nvPr/>
        </p:nvCxnSpPr>
        <p:spPr>
          <a:xfrm rot="5400000" flipH="1" flipV="1">
            <a:off x="2655342" y="4667144"/>
            <a:ext cx="1552650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5400000" flipH="1" flipV="1">
            <a:off x="2634806" y="5188457"/>
            <a:ext cx="1593723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91806" y="4289740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68009" y="428256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58510" y="4287454"/>
            <a:ext cx="325730" cy="23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20</a:t>
            </a:r>
          </a:p>
        </p:txBody>
      </p:sp>
      <p:graphicFrame>
        <p:nvGraphicFramePr>
          <p:cNvPr id="41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  <p:sp>
        <p:nvSpPr>
          <p:cNvPr id="85" name="TextBox 38"/>
          <p:cNvSpPr txBox="1"/>
          <p:nvPr/>
        </p:nvSpPr>
        <p:spPr>
          <a:xfrm>
            <a:off x="5540371" y="1088740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수정 페이지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0089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434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1"/>
            <a:ext cx="1547621" cy="98907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3142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8489" y="1594177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15169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546527737"/>
              </p:ext>
            </p:extLst>
          </p:nvPr>
        </p:nvGraphicFramePr>
        <p:xfrm>
          <a:off x="2855595" y="5078168"/>
          <a:ext cx="7814245" cy="17830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상품관리 클릭 시 상품 리스트가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051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상품명 클릭 시 상품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55526" y="2390302"/>
            <a:ext cx="1271970" cy="294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85523" y="1772793"/>
          <a:ext cx="5603125" cy="21927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5"/>
                <a:gridCol w="695745"/>
                <a:gridCol w="3421400"/>
                <a:gridCol w="1053925"/>
              </a:tblGrid>
              <a:tr h="34525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</a:t>
                      </a: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</a:p>
                  </a:txBody>
                  <a:tcPr marL="91450" marR="91450" marT="45725" marB="45725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글렘핑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456300" y="2119801"/>
            <a:ext cx="3168396" cy="11307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Google Shape;141;p6"/>
          <p:cNvSpPr/>
          <p:nvPr/>
        </p:nvSpPr>
        <p:spPr>
          <a:xfrm>
            <a:off x="5456300" y="201830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3413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  <p:sp>
        <p:nvSpPr>
          <p:cNvPr id="65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리스트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4152045106"/>
              </p:ext>
            </p:extLst>
          </p:nvPr>
        </p:nvGraphicFramePr>
        <p:xfrm>
          <a:off x="2855595" y="4850632"/>
          <a:ext cx="7814245" cy="20010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수정 버튼 클릭 시 캠핑 상품 수정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대표사진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35%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캠핑장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금액 설명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heigth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사진(1~4)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2953" y="2374117"/>
            <a:ext cx="1272162" cy="300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  <p:sp>
        <p:nvSpPr>
          <p:cNvPr id="98" name="Google Shape;393;p14"/>
          <p:cNvSpPr/>
          <p:nvPr/>
        </p:nvSpPr>
        <p:spPr>
          <a:xfrm>
            <a:off x="5143205" y="1582414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lang="ko-KR"/>
          </a:p>
        </p:txBody>
      </p:sp>
      <p:sp>
        <p:nvSpPr>
          <p:cNvPr id="101" name="TextBox 24"/>
          <p:cNvSpPr txBox="1"/>
          <p:nvPr/>
        </p:nvSpPr>
        <p:spPr>
          <a:xfrm>
            <a:off x="5473903" y="1081115"/>
            <a:ext cx="2550890" cy="3676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캠핑장 상세 페이지</a:t>
            </a:r>
          </a:p>
        </p:txBody>
      </p:sp>
      <p:sp>
        <p:nvSpPr>
          <p:cNvPr id="102" name="Google Shape;393;p14"/>
          <p:cNvSpPr/>
          <p:nvPr/>
        </p:nvSpPr>
        <p:spPr>
          <a:xfrm>
            <a:off x="6749348" y="1585568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 정보</a:t>
            </a:r>
            <a:endParaRPr lang="en-US" altLang="ko-KR" sz="14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94;p14"/>
          <p:cNvSpPr/>
          <p:nvPr/>
        </p:nvSpPr>
        <p:spPr>
          <a:xfrm>
            <a:off x="6749348" y="2348089"/>
            <a:ext cx="1681618" cy="468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이용 금액 설명</a:t>
            </a:r>
            <a:endParaRPr lang="ko-KR"/>
          </a:p>
        </p:txBody>
      </p:sp>
      <p:sp>
        <p:nvSpPr>
          <p:cNvPr id="105" name="Google Shape;393;p14"/>
          <p:cNvSpPr/>
          <p:nvPr/>
        </p:nvSpPr>
        <p:spPr>
          <a:xfrm>
            <a:off x="521460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sz="1400" dirty="0"/>
          </a:p>
        </p:txBody>
      </p:sp>
      <p:sp>
        <p:nvSpPr>
          <p:cNvPr id="106" name="Google Shape;393;p14"/>
          <p:cNvSpPr/>
          <p:nvPr/>
        </p:nvSpPr>
        <p:spPr>
          <a:xfrm>
            <a:off x="604265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2</a:t>
            </a:r>
            <a:endParaRPr lang="ko-KR" sz="1400"/>
          </a:p>
        </p:txBody>
      </p:sp>
      <p:sp>
        <p:nvSpPr>
          <p:cNvPr id="107" name="Google Shape;393;p14"/>
          <p:cNvSpPr/>
          <p:nvPr/>
        </p:nvSpPr>
        <p:spPr>
          <a:xfrm>
            <a:off x="687069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3</a:t>
            </a:r>
            <a:endParaRPr lang="ko-KR" sz="1400"/>
          </a:p>
        </p:txBody>
      </p:sp>
      <p:sp>
        <p:nvSpPr>
          <p:cNvPr id="108" name="Google Shape;393;p14"/>
          <p:cNvSpPr/>
          <p:nvPr/>
        </p:nvSpPr>
        <p:spPr>
          <a:xfrm>
            <a:off x="769874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4</a:t>
            </a:r>
            <a:endParaRPr lang="ko-KR" sz="14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690593466"/>
              </p:ext>
            </p:extLst>
          </p:nvPr>
        </p:nvGraphicFramePr>
        <p:xfrm>
          <a:off x="2855595" y="4841413"/>
          <a:ext cx="7814245" cy="20133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1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입력 창 내용 및 첨부파일 수정 후  수정 버튼 클릭 시 "수정을 진행하시겠습니까?" 알림창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상품이 수정되고 상품 리스트 페이지도 이동, 아니오를 선택하면 수정 버튼 클릭 이전 상태로 돌아간다.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en-US" altLang="ko-KR" sz="1000" b="1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97345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361352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20512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98316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0" name="Google Shape;789;p26"/>
          <p:cNvSpPr/>
          <p:nvPr/>
        </p:nvSpPr>
        <p:spPr>
          <a:xfrm>
            <a:off x="2942847" y="3970834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1" name="Google Shape;791;p26"/>
          <p:cNvSpPr/>
          <p:nvPr/>
        </p:nvSpPr>
        <p:spPr>
          <a:xfrm>
            <a:off x="4893567" y="4314466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82" name="Google Shape;790;p26"/>
          <p:cNvSpPr/>
          <p:nvPr/>
        </p:nvSpPr>
        <p:spPr>
          <a:xfrm>
            <a:off x="4461512" y="4314465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rot="5400000" flipH="1" flipV="1">
            <a:off x="2707150" y="4908348"/>
            <a:ext cx="1305016" cy="288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3812" y="2393792"/>
            <a:ext cx="1271970" cy="29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  <p:graphicFrame>
        <p:nvGraphicFramePr>
          <p:cNvPr id="100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1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2" name="Google Shape;896;p31"/>
          <p:cNvGraphicFramePr/>
          <p:nvPr/>
        </p:nvGraphicFramePr>
        <p:xfrm>
          <a:off x="4405341" y="2167358"/>
          <a:ext cx="4131631" cy="104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**캠핑장 시설 안내 및 이용 수칙**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코로나 19로 인한 감염병 예방을 위한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매일 시설 방역 소독을 진행하고 있습니다.</a:t>
                      </a: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성수기 ) 115,000원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비성수기 ) 85,000원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인원이 추가될 경우 현장에서 추가로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897;p31"/>
          <p:cNvGraphicFramePr/>
          <p:nvPr/>
        </p:nvGraphicFramePr>
        <p:xfrm>
          <a:off x="4403812" y="3212976"/>
          <a:ext cx="4138088" cy="538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5387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499;p15"/>
          <p:cNvSpPr/>
          <p:nvPr/>
        </p:nvSpPr>
        <p:spPr>
          <a:xfrm>
            <a:off x="4477519" y="3559413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5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수정 페이지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2116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725970342"/>
              </p:ext>
            </p:extLst>
          </p:nvPr>
        </p:nvGraphicFramePr>
        <p:xfrm>
          <a:off x="2856872" y="4522324"/>
          <a:ext cx="7814245" cy="23356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1050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 등록 클릭 시 상품 등록 페이지가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501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17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사용자 페이지에서 보여질 상품의 이름을 상품명에 기입, 캠핑장 시설 안내 및 이용수칙을 상품 설명에 기입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28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52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 버튼 클릭 시 상품이 저장되고 캠핑상품 리스트 최상단에 추가된 후 캠핑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4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5" name="Google Shape;896;p31"/>
          <p:cNvGraphicFramePr/>
          <p:nvPr/>
        </p:nvGraphicFramePr>
        <p:xfrm>
          <a:off x="4405341" y="2167358"/>
          <a:ext cx="4131631" cy="101372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6" name="Google Shape;897;p31"/>
          <p:cNvGraphicFramePr/>
          <p:nvPr/>
        </p:nvGraphicFramePr>
        <p:xfrm>
          <a:off x="4403812" y="3176972"/>
          <a:ext cx="4138088" cy="4667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46673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25337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289344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6716153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021209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348504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40455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21348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6499595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5815167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26308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69559" y="1784600"/>
            <a:ext cx="3698731" cy="183560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Google Shape;141;p6"/>
          <p:cNvSpPr/>
          <p:nvPr/>
        </p:nvSpPr>
        <p:spPr>
          <a:xfrm>
            <a:off x="4952884" y="178244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graphicFrame>
        <p:nvGraphicFramePr>
          <p:cNvPr id="34" name="Google Shape;119;p6"/>
          <p:cNvGraphicFramePr/>
          <p:nvPr/>
        </p:nvGraphicFramePr>
        <p:xfrm>
          <a:off x="1524001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모서리가 둥근 직사각형 14"/>
          <p:cNvSpPr/>
          <p:nvPr/>
        </p:nvSpPr>
        <p:spPr>
          <a:xfrm>
            <a:off x="1633345" y="2302253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" name="Google Shape;141;p6"/>
          <p:cNvSpPr/>
          <p:nvPr/>
        </p:nvSpPr>
        <p:spPr>
          <a:xfrm>
            <a:off x="1524001" y="220075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90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1" name="TextBox 47"/>
          <p:cNvSpPr txBox="1"/>
          <p:nvPr/>
        </p:nvSpPr>
        <p:spPr>
          <a:xfrm>
            <a:off x="1553812" y="2374135"/>
            <a:ext cx="1271970" cy="300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94" name="TextBox 71"/>
          <p:cNvSpPr txBox="1"/>
          <p:nvPr/>
        </p:nvSpPr>
        <p:spPr>
          <a:xfrm>
            <a:off x="5771587" y="3834216"/>
            <a:ext cx="323471" cy="242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sp>
        <p:nvSpPr>
          <p:cNvPr id="95" name="TextBox 71"/>
          <p:cNvSpPr txBox="1"/>
          <p:nvPr/>
        </p:nvSpPr>
        <p:spPr>
          <a:xfrm>
            <a:off x="6474385" y="3842654"/>
            <a:ext cx="323903" cy="24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3888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  <p:sp>
        <p:nvSpPr>
          <p:cNvPr id="97" name="Google Shape;499;p15"/>
          <p:cNvSpPr/>
          <p:nvPr/>
        </p:nvSpPr>
        <p:spPr>
          <a:xfrm>
            <a:off x="4477519" y="3482347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0" name="TextBox 38"/>
          <p:cNvSpPr txBox="1"/>
          <p:nvPr/>
        </p:nvSpPr>
        <p:spPr>
          <a:xfrm>
            <a:off x="5540371" y="1052736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등록 페이지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3746" y="4031224"/>
          <a:ext cx="7814245" cy="282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461719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 로그인 폼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30px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고정 아이디만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admin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고정 비밀번호만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admin000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일치하면 관리자 메인 페이지로 이동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일치하지 않으면 "아이디 혹은 비밀번호가 일치하지 않습니다."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619836" y="1403222"/>
            <a:ext cx="4131044" cy="25161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75848" y="2164079"/>
            <a:ext cx="3448621" cy="35814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아이디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5849" y="2629472"/>
            <a:ext cx="3448620" cy="3674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비밀번호</a:t>
            </a:r>
          </a:p>
        </p:txBody>
      </p:sp>
      <p:sp>
        <p:nvSpPr>
          <p:cNvPr id="38" name="Google Shape;499;p15"/>
          <p:cNvSpPr/>
          <p:nvPr/>
        </p:nvSpPr>
        <p:spPr>
          <a:xfrm>
            <a:off x="4870412" y="3114280"/>
            <a:ext cx="3448621" cy="386728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5955" y="1484757"/>
            <a:ext cx="189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관리자 로그인</a:t>
            </a:r>
          </a:p>
        </p:txBody>
      </p:sp>
      <p:sp>
        <p:nvSpPr>
          <p:cNvPr id="40" name="Google Shape;128;p6"/>
          <p:cNvSpPr/>
          <p:nvPr/>
        </p:nvSpPr>
        <p:spPr>
          <a:xfrm>
            <a:off x="4619836" y="255978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4625273" y="206258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" name="Google Shape;128;p6"/>
          <p:cNvSpPr/>
          <p:nvPr/>
        </p:nvSpPr>
        <p:spPr>
          <a:xfrm>
            <a:off x="4619836" y="303264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" name="Google Shape;79;p3"/>
          <p:cNvSpPr/>
          <p:nvPr/>
        </p:nvSpPr>
        <p:spPr>
          <a:xfrm>
            <a:off x="3043829" y="3429000"/>
            <a:ext cx="2441550" cy="666855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혹은 비밀번호가 일치 하지 않습니다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1931936" y="5167086"/>
            <a:ext cx="2747471" cy="25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405827375"/>
              </p:ext>
            </p:extLst>
          </p:nvPr>
        </p:nvGraphicFramePr>
        <p:xfrm>
          <a:off x="2853745" y="4394591"/>
          <a:ext cx="7814245" cy="24634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어떤 페이지에서든 로고를 클릭 시 메인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및 상품을 등록/수정(작성)중일 경우 내용이 저장되지 않고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700px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일 매출 클릭 시 예약관리의 예약리스 페이지로이동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예약 클릭 시 예약관리의 예약 입금 확인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금일 방문 고객 클릭 시 예약관리의 예약리스트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회원 클릭 시 회원관리의 오늘 회원정보 페이지로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01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8840" y="1422673"/>
            <a:ext cx="1865352" cy="64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캠플렉스 </a:t>
            </a:r>
          </a:p>
          <a:p>
            <a:pPr algn="ctr">
              <a:defRPr lang="ko-KR" altLang="en-US"/>
            </a:pPr>
            <a:r>
              <a:rPr lang="ko-KR" altLang="en-US" b="1"/>
              <a:t>관리자 페이지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1668960" y="5083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347732" y="2687320"/>
          <a:ext cx="4878706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9200"/>
                <a:gridCol w="1221106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일 매출(원)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예약대기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건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금일 방문고객(팀)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회원(명)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Google Shape;128;p6"/>
          <p:cNvSpPr/>
          <p:nvPr/>
        </p:nvSpPr>
        <p:spPr>
          <a:xfrm>
            <a:off x="4073270" y="258582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통계 조회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9698" y="-9001"/>
            <a:ext cx="9136417" cy="989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9699" y="425328"/>
            <a:ext cx="1547621" cy="55536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23236"/>
            <a:ext cx="1176036" cy="168973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2578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175696203"/>
              </p:ext>
            </p:extLst>
          </p:nvPr>
        </p:nvGraphicFramePr>
        <p:xfrm>
          <a:off x="2855595" y="4887725"/>
          <a:ext cx="7814155" cy="19689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270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페이지의 기본 페이지로 매출 통계가 화면에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카테고리 : 매출 통계 / 캠핑존 통계 / 취소 사유 통계 중 하나 선택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ARTICLE_FIRST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ARTICLE_SECOND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ARTICEL_THIRD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:15% height:10%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월별 매출 통계 차트의 단위는 100만원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차트 29"/>
          <p:cNvGraphicFramePr/>
          <p:nvPr/>
        </p:nvGraphicFramePr>
        <p:xfrm>
          <a:off x="3979354" y="1193860"/>
          <a:ext cx="5429060" cy="309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3933483" y="1268729"/>
            <a:ext cx="578319" cy="261080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Google Shape;128;p6"/>
          <p:cNvSpPr/>
          <p:nvPr/>
        </p:nvSpPr>
        <p:spPr>
          <a:xfrm>
            <a:off x="3822204" y="119385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9698" y="1"/>
          <a:ext cx="9136417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366"/>
                <a:gridCol w="745056"/>
                <a:gridCol w="747779"/>
                <a:gridCol w="2274438"/>
                <a:gridCol w="960678"/>
                <a:gridCol w="1903521"/>
                <a:gridCol w="655156"/>
                <a:gridCol w="1297423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7297" y="6491557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3" y="1"/>
            <a:ext cx="9143992" cy="953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230" cy="5112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53261"/>
            <a:ext cx="1331594" cy="5904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5551" y="953261"/>
            <a:ext cx="7802449" cy="590473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2132838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00185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7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141482672"/>
              </p:ext>
            </p:extLst>
          </p:nvPr>
        </p:nvGraphicFramePr>
        <p:xfrm>
          <a:off x="2855595" y="5171800"/>
          <a:ext cx="7810522" cy="1686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7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 카테고리 선택 시 월별 매출 통계 차트 이미지가 캠핑존 예약 통계 차트이미지로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766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차트 32"/>
          <p:cNvGraphicFramePr/>
          <p:nvPr/>
        </p:nvGraphicFramePr>
        <p:xfrm>
          <a:off x="3698368" y="1219009"/>
          <a:ext cx="6048375" cy="235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934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7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2" y="2696715"/>
            <a:ext cx="1224153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57792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68956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099642246"/>
              </p:ext>
            </p:extLst>
          </p:nvPr>
        </p:nvGraphicFramePr>
        <p:xfrm>
          <a:off x="2855593" y="5201454"/>
          <a:ext cx="7810521" cy="16501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6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484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 클릭 시 취소 사유 별 통계 차트로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06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차트 33"/>
          <p:cNvGraphicFramePr/>
          <p:nvPr/>
        </p:nvGraphicFramePr>
        <p:xfrm>
          <a:off x="3719703" y="1196720"/>
          <a:ext cx="6112763" cy="302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652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2996</Words>
  <Application>Microsoft Office PowerPoint</Application>
  <PresentationFormat>와이드스크린</PresentationFormat>
  <Paragraphs>1032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Dotum</vt:lpstr>
      <vt:lpstr>함초롬돋움</vt:lpstr>
      <vt:lpstr>Arial</vt:lpstr>
      <vt:lpstr>한컴오피스</vt:lpstr>
      <vt:lpstr>캠플렉스 관리자 페이지 스토리 보드</vt:lpstr>
      <vt:lpstr>관리자 로그인</vt:lpstr>
      <vt:lpstr>PowerPoint 프레젠테이션</vt:lpstr>
      <vt:lpstr>메인 페이지</vt:lpstr>
      <vt:lpstr>PowerPoint 프레젠테이션</vt:lpstr>
      <vt:lpstr>통계 조회</vt:lpstr>
      <vt:lpstr>PowerPoint 프레젠테이션</vt:lpstr>
      <vt:lpstr>PowerPoint 프레젠테이션</vt:lpstr>
      <vt:lpstr>PowerPoint 프레젠테이션</vt:lpstr>
      <vt:lpstr>회원 관리</vt:lpstr>
      <vt:lpstr>PowerPoint 프레젠테이션</vt:lpstr>
      <vt:lpstr>예약 관리</vt:lpstr>
      <vt:lpstr>PowerPoint 프레젠테이션</vt:lpstr>
      <vt:lpstr>PowerPoint 프레젠테이션</vt:lpstr>
      <vt:lpstr>PowerPoint 프레젠테이션</vt:lpstr>
      <vt:lpstr>게시판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상품 관리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</dc:title>
  <dc:creator>a</dc:creator>
  <cp:lastModifiedBy>a</cp:lastModifiedBy>
  <cp:revision>161</cp:revision>
  <dcterms:created xsi:type="dcterms:W3CDTF">2021-12-02T04:12:39Z</dcterms:created>
  <dcterms:modified xsi:type="dcterms:W3CDTF">2021-12-07T07:36:32Z</dcterms:modified>
</cp:coreProperties>
</file>