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90" r:id="rId10"/>
    <p:sldId id="313" r:id="rId11"/>
    <p:sldId id="270" r:id="rId12"/>
    <p:sldId id="272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09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4" autoAdjust="0"/>
    <p:restoredTop sz="94816" autoAdjust="0"/>
  </p:normalViewPr>
  <p:slideViewPr>
    <p:cSldViewPr snapToGrid="0">
      <p:cViewPr>
        <p:scale>
          <a:sx n="200" d="100"/>
          <a:sy n="200" d="100"/>
        </p:scale>
        <p:origin x="-5160" y="-139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0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46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16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5" name="Google Shape;2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3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like@gmail.com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2048411287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</a:t>
                      </a:r>
                      <a:endParaRPr lang="ko-KR" altLang="en-US"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162097793"/>
              </p:ext>
            </p:extLst>
          </p:nvPr>
        </p:nvGraphicFramePr>
        <p:xfrm>
          <a:off x="6344450" y="611504"/>
          <a:ext cx="2799550" cy="25055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10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10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10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lang="en-US" altLang="ko-KR" sz="10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9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48745" y="1604554"/>
            <a:ext cx="1581578" cy="25025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7155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sz="600" u="sng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785840" y="163038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93;p14"/>
          <p:cNvSpPr/>
          <p:nvPr/>
        </p:nvSpPr>
        <p:spPr>
          <a:xfrm>
            <a:off x="3530386" y="3574342"/>
            <a:ext cx="1581578" cy="53275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9" name="Google Shape;375;p13"/>
          <p:cNvSpPr/>
          <p:nvPr/>
        </p:nvSpPr>
        <p:spPr>
          <a:xfrm>
            <a:off x="3582961" y="3669775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393;p14"/>
          <p:cNvSpPr/>
          <p:nvPr/>
        </p:nvSpPr>
        <p:spPr>
          <a:xfrm>
            <a:off x="3530386" y="1604555"/>
            <a:ext cx="1581578" cy="188627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altLang="en-US" dirty="0">
                <a:solidFill>
                  <a:schemeClr val="dk1"/>
                </a:solidFill>
              </a:rPr>
              <a:t>객실정보 </a:t>
            </a:r>
            <a:r>
              <a:rPr lang="en-US" altLang="ko-KR" dirty="0">
                <a:solidFill>
                  <a:schemeClr val="dk1"/>
                </a:solidFill>
              </a:rPr>
              <a:t>/ </a:t>
            </a:r>
            <a:r>
              <a:rPr lang="ko-KR" altLang="en-US" dirty="0">
                <a:solidFill>
                  <a:schemeClr val="dk1"/>
                </a:solidFill>
              </a:rPr>
              <a:t>예약정보 확인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375;p13"/>
          <p:cNvSpPr/>
          <p:nvPr/>
        </p:nvSpPr>
        <p:spPr>
          <a:xfrm>
            <a:off x="3582961" y="166488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30568884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D8D8D8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페이지 넘버</a:t>
                      </a:r>
                      <a:endParaRPr sz="1000" b="0" i="0" u="none" strike="noStrike" cap="none" dirty="0">
                        <a:solidFill>
                          <a:srgbClr val="D8D8D8"/>
                        </a:solidFill>
                        <a:latin typeface="맑은 고딕"/>
                        <a:ea typeface="맑은 고딕"/>
                        <a:cs typeface="맑은 고딕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36455" y="3620354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업체 계좌번호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75802" y="3651154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230927936"/>
              </p:ext>
            </p:extLst>
          </p:nvPr>
        </p:nvGraphicFramePr>
        <p:xfrm>
          <a:off x="6344450" y="561975"/>
          <a:ext cx="2799550" cy="335136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46416" y="561975"/>
            <a:ext cx="4810949" cy="4090311"/>
            <a:chOff x="955465" y="876033"/>
            <a:chExt cx="4810949" cy="3388681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55465" y="3972986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44960" y="162119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44960" y="211243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44960" y="2617481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36455" y="3128880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40555" y="4004204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57137" y="4004203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66049" y="183142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20906" y="183604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66049" y="232985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20906" y="232463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66049" y="2844292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20906" y="2839075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66049" y="3347176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20906" y="3341959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28560" y="4004203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49233" y="3989678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23943" y="2693111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26789" y="2707051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31533" y="2760087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46713" y="1239951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" name="Google Shape;675;p25"/>
          <p:cNvSpPr/>
          <p:nvPr/>
        </p:nvSpPr>
        <p:spPr>
          <a:xfrm>
            <a:off x="662940" y="1424221"/>
            <a:ext cx="947456" cy="28070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96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9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>
              <p:ext uri="{D42A27DB-BD31-4B8C-83A1-F6EECF244321}">
                <p14:modId xmlns:p14="http://schemas.microsoft.com/office/powerpoint/2010/main" val="1730111953"/>
              </p:ext>
            </p:extLst>
          </p:nvPr>
        </p:nvGraphicFramePr>
        <p:xfrm>
          <a:off x="6344450" y="517849"/>
          <a:ext cx="2799550" cy="34146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공백으로 출력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재입력 시 수정 기능 가능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&amp;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않으면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alret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일치하지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 출력 후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번의 조건에 만족하고 수정하기 버튼 클릭 시 내 정보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212353" y="382451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3559" y="1997357"/>
            <a:ext cx="2067881" cy="1534141"/>
            <a:chOff x="3597209" y="2432450"/>
            <a:chExt cx="2757174" cy="2045521"/>
          </a:xfrm>
        </p:grpSpPr>
        <p:grpSp>
          <p:nvGrpSpPr>
            <p:cNvPr id="26" name="그룹 25"/>
            <p:cNvGrpSpPr/>
            <p:nvPr/>
          </p:nvGrpSpPr>
          <p:grpSpPr>
            <a:xfrm>
              <a:off x="3597209" y="2432450"/>
              <a:ext cx="1186514" cy="2045521"/>
              <a:chOff x="2910201" y="2432450"/>
              <a:chExt cx="1186514" cy="204552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10202" y="287125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202" y="329397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10202" y="371669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0202" y="413941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10201" y="2432450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11246" y="2485562"/>
              <a:ext cx="1443137" cy="1940611"/>
              <a:chOff x="4911246" y="2485562"/>
              <a:chExt cx="1443137" cy="194061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911246" y="2485562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911246" y="4161670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911246" y="3323616"/>
                <a:ext cx="89068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911246" y="3742643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010-1234-4321</a:t>
                </a:r>
                <a:endParaRPr lang="ko-KR" altLang="en-US" sz="9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911246" y="2904589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900" dirty="0"/>
              </a:p>
            </p:txBody>
          </p:sp>
        </p:grpSp>
      </p:grpSp>
      <p:sp>
        <p:nvSpPr>
          <p:cNvPr id="38" name="Google Shape;675;p25"/>
          <p:cNvSpPr/>
          <p:nvPr/>
        </p:nvSpPr>
        <p:spPr>
          <a:xfrm>
            <a:off x="3110635" y="15108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492830" y="2322850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3110635" y="374365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5847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1920900"/>
            <a:ext cx="965158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1920900"/>
            <a:ext cx="1289572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18364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18311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802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수정 양식에 맞지 않게 입력 후 버튼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입력한 값이 잘못되었습니다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라는 메시지 출력 후 페이지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 수정 완료되었습니다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출력 후 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97113" y="2010820"/>
            <a:ext cx="2333507" cy="1784357"/>
            <a:chOff x="3413763" y="2220635"/>
            <a:chExt cx="3111342" cy="2379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3413763" y="2220635"/>
              <a:ext cx="1873742" cy="2379143"/>
              <a:chOff x="3432813" y="2220635"/>
              <a:chExt cx="1873742" cy="23791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435181" y="265108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5181" y="345615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35181" y="3858690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435181" y="4261223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32813" y="2220635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35181" y="3053621"/>
                <a:ext cx="1871374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 재확인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81968" y="2263939"/>
              <a:ext cx="1443137" cy="2320450"/>
              <a:chOff x="5081968" y="2263939"/>
              <a:chExt cx="1443137" cy="232045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5081968" y="2263939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5081968" y="4319886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081968" y="3497506"/>
                <a:ext cx="89068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081968" y="3908695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700" dirty="0" smtClean="0"/>
                  <a:t>(-)</a:t>
                </a:r>
                <a:r>
                  <a:rPr lang="ko-KR" altLang="en-US" sz="700" dirty="0" smtClean="0"/>
                  <a:t>를 제외한 </a:t>
                </a:r>
                <a:r>
                  <a:rPr lang="en-US" altLang="ko-KR" sz="700" dirty="0" smtClean="0"/>
                  <a:t>11</a:t>
                </a:r>
                <a:r>
                  <a:rPr lang="ko-KR" altLang="en-US" sz="700" dirty="0" smtClean="0"/>
                  <a:t>자</a:t>
                </a:r>
                <a:endParaRPr lang="ko-KR" altLang="en-US" sz="700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081968" y="2675128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400" dirty="0" smtClean="0"/>
                  <a:t>영문</a:t>
                </a:r>
                <a:r>
                  <a:rPr lang="en-US" altLang="ko-KR" sz="400" dirty="0" smtClean="0"/>
                  <a:t>/</a:t>
                </a:r>
                <a:r>
                  <a:rPr lang="ko-KR" altLang="en-US" sz="400" dirty="0" smtClean="0"/>
                  <a:t>숫자 포함 </a:t>
                </a:r>
                <a:r>
                  <a:rPr lang="en-US" altLang="ko-KR" sz="400" dirty="0" smtClean="0"/>
                  <a:t>8~20</a:t>
                </a:r>
                <a:r>
                  <a:rPr lang="ko-KR" altLang="en-US" sz="400" dirty="0" smtClean="0"/>
                  <a:t>자 </a:t>
                </a:r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특수문자</a:t>
                </a:r>
                <a:r>
                  <a:rPr lang="en-US" altLang="ko-KR" sz="400" dirty="0" smtClean="0"/>
                  <a:t>x </a:t>
                </a:r>
                <a:r>
                  <a:rPr lang="ko-KR" altLang="en-US" sz="400" dirty="0" smtClean="0"/>
                  <a:t>이전에 사용하던 비밀번호 가능</a:t>
                </a:r>
                <a:r>
                  <a:rPr lang="en-US" altLang="ko-KR" sz="400" dirty="0" smtClean="0"/>
                  <a:t>)</a:t>
                </a:r>
                <a:endParaRPr lang="ko-KR" altLang="en-US" sz="4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081968" y="3086317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500" dirty="0" smtClean="0"/>
                  <a:t>동일하게 입력</a:t>
                </a:r>
                <a:endParaRPr lang="ko-KR" altLang="en-US" sz="500" dirty="0"/>
              </a:p>
            </p:txBody>
          </p:sp>
        </p:grpSp>
      </p:grpSp>
      <p:grpSp>
        <p:nvGrpSpPr>
          <p:cNvPr id="132" name="Google Shape;678;p25"/>
          <p:cNvGrpSpPr/>
          <p:nvPr/>
        </p:nvGrpSpPr>
        <p:grpSpPr>
          <a:xfrm>
            <a:off x="4345154" y="3874080"/>
            <a:ext cx="1533369" cy="678656"/>
            <a:chOff x="5050822" y="5221666"/>
            <a:chExt cx="2208860" cy="1152128"/>
          </a:xfrm>
        </p:grpSpPr>
        <p:sp>
          <p:nvSpPr>
            <p:cNvPr id="133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회원 정보 수정</a:t>
              </a:r>
              <a:endParaRPr lang="en-US" altLang="ko-KR" sz="692" dirty="0">
                <a:solidFill>
                  <a:schemeClr val="dk1"/>
                </a:solidFill>
              </a:endParaRPr>
            </a:p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완료되었습니다</a:t>
              </a:r>
              <a:r>
                <a:rPr lang="en-US" altLang="ko-KR" sz="692" dirty="0">
                  <a:solidFill>
                    <a:schemeClr val="dk1"/>
                  </a:solidFill>
                </a:rPr>
                <a:t>.</a:t>
              </a:r>
            </a:p>
          </p:txBody>
        </p:sp>
        <p:sp>
          <p:nvSpPr>
            <p:cNvPr id="134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922"/>
              </a:pPr>
              <a:r>
                <a:rPr lang="ko-KR" altLang="en-US" sz="692" b="1" dirty="0">
                  <a:solidFill>
                    <a:schemeClr val="dk1"/>
                  </a:solidFill>
                </a:rPr>
                <a:t>확인</a:t>
              </a:r>
              <a:endParaRPr sz="1050" dirty="0"/>
            </a:p>
          </p:txBody>
        </p:sp>
      </p:grpSp>
      <p:cxnSp>
        <p:nvCxnSpPr>
          <p:cNvPr id="135" name="Google Shape;681;p25"/>
          <p:cNvCxnSpPr/>
          <p:nvPr/>
        </p:nvCxnSpPr>
        <p:spPr>
          <a:xfrm flipV="1">
            <a:off x="3902395" y="4097658"/>
            <a:ext cx="423968" cy="1248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53721" y="3104862"/>
            <a:ext cx="625818" cy="956380"/>
            <a:chOff x="7653721" y="2903437"/>
            <a:chExt cx="625818" cy="956380"/>
          </a:xfrm>
        </p:grpSpPr>
        <p:sp>
          <p:nvSpPr>
            <p:cNvPr id="21" name="Google Shape;939;p35"/>
            <p:cNvSpPr/>
            <p:nvPr/>
          </p:nvSpPr>
          <p:spPr>
            <a:xfrm>
              <a:off x="7672484" y="290343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4" name="Google Shape;939;p35"/>
            <p:cNvSpPr/>
            <p:nvPr/>
          </p:nvSpPr>
          <p:spPr>
            <a:xfrm>
              <a:off x="7659813" y="327138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5" name="Google Shape;939;p35"/>
            <p:cNvSpPr/>
            <p:nvPr/>
          </p:nvSpPr>
          <p:spPr>
            <a:xfrm>
              <a:off x="7653721" y="3633722"/>
              <a:ext cx="607055" cy="22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Google Shape;675;p25"/>
          <p:cNvSpPr/>
          <p:nvPr/>
        </p:nvSpPr>
        <p:spPr>
          <a:xfrm>
            <a:off x="398107" y="921269"/>
            <a:ext cx="947456" cy="36842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75;p25"/>
          <p:cNvSpPr/>
          <p:nvPr/>
        </p:nvSpPr>
        <p:spPr>
          <a:xfrm>
            <a:off x="4621259" y="24663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지난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53" name="Google Shape;784;p28"/>
          <p:cNvGraphicFramePr/>
          <p:nvPr>
            <p:extLst/>
          </p:nvPr>
        </p:nvGraphicFramePr>
        <p:xfrm>
          <a:off x="1781827" y="2827080"/>
          <a:ext cx="6629117" cy="13054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2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96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5098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979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792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6592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93244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195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001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글램핑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D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그릴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115,000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B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야전침대</a:t>
                      </a:r>
                      <a:r>
                        <a:rPr lang="en-US" altLang="ko-KR" sz="700" u="none" strike="noStrike" cap="none" dirty="0" smtClean="0"/>
                        <a:t>,</a:t>
                      </a:r>
                      <a:r>
                        <a:rPr lang="ko-KR" altLang="en-US" sz="700" u="none" strike="noStrike" cap="none" dirty="0" smtClean="0"/>
                        <a:t>텐트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3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오토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간이 </a:t>
                      </a:r>
                      <a:endParaRPr lang="en-US" altLang="ko-KR" sz="7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테이블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7573194" y="302950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4529994" y="253494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1" name="Google Shape;676;p25"/>
          <p:cNvSpPr/>
          <p:nvPr/>
        </p:nvSpPr>
        <p:spPr>
          <a:xfrm>
            <a:off x="1546214" y="2402764"/>
            <a:ext cx="7100344" cy="204093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675;p25"/>
          <p:cNvSpPr/>
          <p:nvPr/>
        </p:nvSpPr>
        <p:spPr>
          <a:xfrm>
            <a:off x="4476432" y="4177015"/>
            <a:ext cx="1186349" cy="18887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" name="Google Shape;683;p25"/>
          <p:cNvSpPr/>
          <p:nvPr/>
        </p:nvSpPr>
        <p:spPr>
          <a:xfrm>
            <a:off x="1634747" y="248846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8" name="Google Shape;237;p6"/>
          <p:cNvGraphicFramePr/>
          <p:nvPr>
            <p:extLst/>
          </p:nvPr>
        </p:nvGraphicFramePr>
        <p:xfrm>
          <a:off x="640826" y="1532493"/>
          <a:ext cx="7930990" cy="204788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679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6304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31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5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후 사용한 상품들의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페이지가 팝업으로 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한번 후기 작성한 상품은 버튼을 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4147304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14724"/>
          <a:ext cx="3528128" cy="62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7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93068" y="2914942"/>
            <a:ext cx="2300790" cy="433846"/>
            <a:chOff x="4170466" y="3856275"/>
            <a:chExt cx="3067720" cy="610560"/>
          </a:xfrm>
        </p:grpSpPr>
        <p:grpSp>
          <p:nvGrpSpPr>
            <p:cNvPr id="8" name="그룹 7"/>
            <p:cNvGrpSpPr/>
            <p:nvPr/>
          </p:nvGrpSpPr>
          <p:grpSpPr>
            <a:xfrm>
              <a:off x="4170466" y="3856275"/>
              <a:ext cx="1230166" cy="610559"/>
              <a:chOff x="3661530" y="4600757"/>
              <a:chExt cx="1230166" cy="61055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32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4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개인사유</a:t>
                  </a:r>
                  <a:endParaRPr sz="2100" b="1" dirty="0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36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천재지변</a:t>
                  </a:r>
                  <a:endParaRPr sz="2100" b="1" dirty="0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>
              <a:off x="6008020" y="3856276"/>
              <a:ext cx="1230166" cy="610559"/>
              <a:chOff x="3661530" y="4600757"/>
              <a:chExt cx="1230166" cy="6105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48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51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예약날짜변경</a:t>
                  </a:r>
                  <a:endParaRPr sz="2100" b="1" dirty="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44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4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기타</a:t>
                  </a:r>
                  <a:endParaRPr sz="2100" b="1" dirty="0"/>
                </a:p>
              </p:txBody>
            </p:sp>
          </p:grp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673591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4075805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5892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" name="Google Shape;675;p25"/>
          <p:cNvSpPr/>
          <p:nvPr/>
        </p:nvSpPr>
        <p:spPr>
          <a:xfrm>
            <a:off x="248500" y="1214522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3625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 박스로 취소 사유를 받는다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체크하지 않고 예약 취소하기 버튼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한가지 선택해주세요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해당 예약 취소 페이지로 돌아간다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하시겠습니까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: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2" name="Google Shape;939;p35"/>
          <p:cNvSpPr/>
          <p:nvPr/>
        </p:nvSpPr>
        <p:spPr>
          <a:xfrm>
            <a:off x="907156" y="2250652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아이디</a:t>
            </a:r>
            <a:endParaRPr sz="825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604913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604912"/>
            <a:ext cx="3821507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8" name="Google Shape;939;p35"/>
          <p:cNvSpPr/>
          <p:nvPr/>
        </p:nvSpPr>
        <p:spPr>
          <a:xfrm>
            <a:off x="1903999" y="2246174"/>
            <a:ext cx="1043812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/>
            <a:r>
              <a:rPr lang="en-US" altLang="ko-KR" sz="825" dirty="0"/>
              <a:t>cam@naver.com</a:t>
            </a:r>
            <a:endParaRPr sz="825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/>
          </p:nvPr>
        </p:nvGraphicFramePr>
        <p:xfrm>
          <a:off x="6344450" y="1543826"/>
          <a:ext cx="2799550" cy="279518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팝업 페이지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출력하여 후기 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div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자동으로 불러온다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불가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120px,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500px,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1065417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7901" y="2089384"/>
            <a:ext cx="4016890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1903797" y="201014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553171" y="3032164"/>
            <a:ext cx="3674825" cy="110961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1707961255"/>
              </p:ext>
            </p:extLst>
          </p:nvPr>
        </p:nvGraphicFramePr>
        <p:xfrm>
          <a:off x="6344450" y="442452"/>
          <a:ext cx="2799550" cy="470105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홍보멘트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이용약관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b="1" u="sng" dirty="0">
                <a:solidFill>
                  <a:schemeClr val="lt1"/>
                </a:solidFill>
              </a:rPr>
              <a:t>내 예약 취소</a:t>
            </a:r>
            <a:endParaRPr lang="en-US" altLang="ko-KR" sz="675" b="1" u="sng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b="1" dirty="0">
                <a:solidFill>
                  <a:schemeClr val="lt1"/>
                </a:solidFill>
              </a:rPr>
              <a:t>     </a:t>
            </a:r>
            <a:r>
              <a:rPr lang="ko-KR" altLang="en-US" sz="675" b="1" u="sng" dirty="0">
                <a:solidFill>
                  <a:schemeClr val="lt1"/>
                </a:solidFill>
              </a:rPr>
              <a:t>내역 확인</a:t>
            </a:r>
            <a:endParaRPr sz="675" b="1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내역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7470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39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62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3753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2869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8468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7540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7540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종료일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사유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기타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692940533"/>
              </p:ext>
            </p:extLst>
          </p:nvPr>
        </p:nvGraphicFramePr>
        <p:xfrm>
          <a:off x="660562" y="3812085"/>
          <a:ext cx="7930988" cy="115068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 예약 취소 내역 확인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페이지에서 예약 취소 버튼 클릭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환불하였던 모든 상품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내역 페이지에도 취소 상품이 없으면 취소 내역 없다고 안내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222269" y="1080342"/>
            <a:ext cx="5494295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272434" y="1080342"/>
            <a:ext cx="949835" cy="280024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문의 하신 내용이 없습니다</a:t>
                      </a:r>
                      <a:r>
                        <a:rPr lang="en-US" altLang="ko-KR" sz="900" dirty="0" smtClean="0"/>
                        <a:t>!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700" b="1" dirty="0"/>
              <a:t>1:1 </a:t>
            </a:r>
            <a:r>
              <a:rPr lang="ko-KR" altLang="en-US" sz="700" b="1" dirty="0"/>
              <a:t>문의하기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2940" y="1019948"/>
            <a:ext cx="947455" cy="25707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4574"/>
              </p:ext>
            </p:extLst>
          </p:nvPr>
        </p:nvGraphicFramePr>
        <p:xfrm>
          <a:off x="1987446" y="1522943"/>
          <a:ext cx="6244828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8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003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94985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198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b="1" dirty="0"/>
              <a:t>1:1 </a:t>
            </a:r>
            <a:r>
              <a:rPr lang="ko-KR" altLang="en-US" sz="900" b="1" dirty="0"/>
              <a:t>문의하기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4188563" y="2142154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>
              <p:ext uri="{D42A27DB-BD31-4B8C-83A1-F6EECF244321}">
                <p14:modId xmlns:p14="http://schemas.microsoft.com/office/powerpoint/2010/main" val="2112116920"/>
              </p:ext>
            </p:extLst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0" name="Google Shape;676;p25"/>
          <p:cNvSpPr/>
          <p:nvPr/>
        </p:nvSpPr>
        <p:spPr>
          <a:xfrm>
            <a:off x="1888173" y="1594894"/>
            <a:ext cx="901241" cy="292745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1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7" name="Google Shape;939;p35"/>
          <p:cNvSpPr/>
          <p:nvPr/>
        </p:nvSpPr>
        <p:spPr>
          <a:xfrm>
            <a:off x="2963769" y="1412722"/>
            <a:ext cx="1216098" cy="18217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 smtClean="0"/>
              <a:t>문의  상세 내역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2053093" y="1688977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2053093" y="2331253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2053093" y="2010116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946189" y="2010115"/>
            <a:ext cx="625629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946188" y="2331253"/>
            <a:ext cx="1964897" cy="1731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946188" y="1684918"/>
            <a:ext cx="1964897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6" name="Google Shape;939;p35"/>
          <p:cNvSpPr/>
          <p:nvPr/>
        </p:nvSpPr>
        <p:spPr>
          <a:xfrm>
            <a:off x="3287927" y="4195912"/>
            <a:ext cx="45339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00" b="1" dirty="0" smtClean="0"/>
              <a:t>이전으로</a:t>
            </a:r>
            <a:endParaRPr sz="1600" b="1" dirty="0"/>
          </a:p>
        </p:txBody>
      </p:sp>
      <p:sp>
        <p:nvSpPr>
          <p:cNvPr id="29" name="Google Shape;683;p25"/>
          <p:cNvSpPr/>
          <p:nvPr/>
        </p:nvSpPr>
        <p:spPr>
          <a:xfrm>
            <a:off x="3193231" y="418810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2" name="Google Shape;939;p35"/>
          <p:cNvSpPr/>
          <p:nvPr/>
        </p:nvSpPr>
        <p:spPr>
          <a:xfrm>
            <a:off x="4509957" y="4188051"/>
            <a:ext cx="40112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삭제</a:t>
            </a:r>
            <a:endParaRPr sz="18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3966201" y="4195251"/>
            <a:ext cx="363863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수정</a:t>
            </a:r>
            <a:endParaRPr sz="1800" b="1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3455563" y="2072317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2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  <p:graphicFrame>
        <p:nvGraphicFramePr>
          <p:cNvPr id="2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상세 페이지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문의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" name="Google Shape;237;p6"/>
          <p:cNvGraphicFramePr/>
          <p:nvPr>
            <p:extLst/>
          </p:nvPr>
        </p:nvGraphicFramePr>
        <p:xfrm>
          <a:off x="6344452" y="514350"/>
          <a:ext cx="2799550" cy="416840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문의에서 문의하기 버튼 클릭 시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출력되는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클릭한 해당 글에 대한 정보를 출력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30%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60%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이전으로 버튼 클릭 시 이전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리스트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넘어간다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yes/no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생성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-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수정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및 삭제 버튼은 본인 글만 가능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및 관리자가 개별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호출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–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삭제되고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81372547"/>
                  </a:ext>
                </a:extLst>
              </a:tr>
            </a:tbl>
          </a:graphicData>
        </a:graphic>
      </p:graphicFrame>
      <p:sp>
        <p:nvSpPr>
          <p:cNvPr id="42" name="Google Shape;683;p25"/>
          <p:cNvSpPr/>
          <p:nvPr/>
        </p:nvSpPr>
        <p:spPr>
          <a:xfrm>
            <a:off x="1930094" y="164367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7" name="Google Shape;683;p25"/>
          <p:cNvSpPr/>
          <p:nvPr/>
        </p:nvSpPr>
        <p:spPr>
          <a:xfrm>
            <a:off x="3908936" y="4172044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7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8" name="Google Shape;683;p25"/>
          <p:cNvSpPr/>
          <p:nvPr/>
        </p:nvSpPr>
        <p:spPr>
          <a:xfrm>
            <a:off x="4486838" y="4174189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8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62" name="Google Shape;681;p25"/>
          <p:cNvCxnSpPr>
            <a:stCxn id="32" idx="0"/>
          </p:cNvCxnSpPr>
          <p:nvPr/>
        </p:nvCxnSpPr>
        <p:spPr>
          <a:xfrm rot="5400000" flipH="1" flipV="1">
            <a:off x="4478269" y="3937387"/>
            <a:ext cx="482916" cy="184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" name="Google Shape;681;p25"/>
          <p:cNvCxnSpPr>
            <a:stCxn id="34" idx="0"/>
            <a:endCxn id="64" idx="1"/>
          </p:cNvCxnSpPr>
          <p:nvPr/>
        </p:nvCxnSpPr>
        <p:spPr>
          <a:xfrm rot="5400000" flipH="1" flipV="1">
            <a:off x="3480241" y="3345429"/>
            <a:ext cx="1517715" cy="181931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" name="Google Shape;676;p25"/>
          <p:cNvSpPr/>
          <p:nvPr/>
        </p:nvSpPr>
        <p:spPr>
          <a:xfrm>
            <a:off x="2808629" y="1594895"/>
            <a:ext cx="2242539" cy="68263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1" name="Google Shape;676;p25"/>
          <p:cNvSpPr/>
          <p:nvPr/>
        </p:nvSpPr>
        <p:spPr>
          <a:xfrm>
            <a:off x="2808629" y="2296899"/>
            <a:ext cx="2242540" cy="181871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2800824" y="4115612"/>
            <a:ext cx="2261754" cy="40894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4" name="Google Shape;679;p25"/>
          <p:cNvSpPr/>
          <p:nvPr/>
        </p:nvSpPr>
        <p:spPr>
          <a:xfrm>
            <a:off x="4330064" y="2406868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삭제하시겠습니까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5" name="Google Shape;680;p25"/>
          <p:cNvSpPr/>
          <p:nvPr/>
        </p:nvSpPr>
        <p:spPr>
          <a:xfrm>
            <a:off x="4701257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67" name="Google Shape;680;p25"/>
          <p:cNvSpPr/>
          <p:nvPr/>
        </p:nvSpPr>
        <p:spPr>
          <a:xfrm>
            <a:off x="5110352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4" name="Google Shape;683;p25"/>
          <p:cNvSpPr/>
          <p:nvPr/>
        </p:nvSpPr>
        <p:spPr>
          <a:xfrm>
            <a:off x="2850550" y="1658303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2859985" y="236507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6" name="Google Shape;683;p25"/>
          <p:cNvSpPr/>
          <p:nvPr/>
        </p:nvSpPr>
        <p:spPr>
          <a:xfrm>
            <a:off x="2846679" y="4140726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79;p25"/>
          <p:cNvSpPr/>
          <p:nvPr/>
        </p:nvSpPr>
        <p:spPr>
          <a:xfrm>
            <a:off x="4339732" y="3175059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수정하시겠습니까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9" name="Google Shape;680;p25"/>
          <p:cNvSpPr/>
          <p:nvPr/>
        </p:nvSpPr>
        <p:spPr>
          <a:xfrm>
            <a:off x="4710925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70" name="Google Shape;680;p25"/>
          <p:cNvSpPr/>
          <p:nvPr/>
        </p:nvSpPr>
        <p:spPr>
          <a:xfrm>
            <a:off x="5120020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8" name="Google Shape;683;p25"/>
          <p:cNvSpPr/>
          <p:nvPr/>
        </p:nvSpPr>
        <p:spPr>
          <a:xfrm>
            <a:off x="1836281" y="135724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2" cy="34514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/>
          </p:nvPr>
        </p:nvGraphicFramePr>
        <p:xfrm>
          <a:off x="6344450" y="518160"/>
          <a:ext cx="2799550" cy="24369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이동한다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 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이동한다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No: alert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닫는다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6463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err="1" smtClean="0"/>
              <a:t>렌탈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>
            <a:off x="3589392" y="2115129"/>
            <a:ext cx="508361" cy="403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cxnSp>
        <p:nvCxnSpPr>
          <p:cNvPr id="50" name="Google Shape;681;p25"/>
          <p:cNvCxnSpPr>
            <a:stCxn id="14" idx="3"/>
            <a:endCxn id="51" idx="1"/>
          </p:cNvCxnSpPr>
          <p:nvPr/>
        </p:nvCxnSpPr>
        <p:spPr>
          <a:xfrm flipV="1">
            <a:off x="5170637" y="4275619"/>
            <a:ext cx="549601" cy="472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679;p25"/>
          <p:cNvSpPr/>
          <p:nvPr/>
        </p:nvSpPr>
        <p:spPr>
          <a:xfrm>
            <a:off x="5720238" y="4004951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등록하시겠습니까</a:t>
            </a:r>
            <a:r>
              <a:rPr lang="en-US" altLang="ko-KR" sz="692" dirty="0" smtClean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2" name="Google Shape;680;p25"/>
          <p:cNvSpPr/>
          <p:nvPr/>
        </p:nvSpPr>
        <p:spPr>
          <a:xfrm>
            <a:off x="6091431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53" name="Google Shape;680;p25"/>
          <p:cNvSpPr/>
          <p:nvPr/>
        </p:nvSpPr>
        <p:spPr>
          <a:xfrm>
            <a:off x="6500526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09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6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       </a:t>
            </a:r>
            <a:r>
              <a:rPr lang="ko-KR" altLang="en-US" sz="1050" dirty="0"/>
              <a:t>아이디 찾기   비밀번호 찾기     회원 가입</a:t>
            </a:r>
            <a:endParaRPr lang="en-US" altLang="ko-KR" sz="10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7056" y="2448774"/>
            <a:ext cx="523399" cy="285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>
            <a:off x="1607593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435461" y="297845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427935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451860567"/>
              </p:ext>
            </p:extLst>
          </p:nvPr>
        </p:nvGraphicFramePr>
        <p:xfrm>
          <a:off x="6344452" y="514350"/>
          <a:ext cx="2799550" cy="306788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email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형식으로 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핸드폰 번호 </a:t>
            </a:r>
            <a:r>
              <a:rPr lang="en-US" altLang="ko-KR" sz="825" dirty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1306" y="3240352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1" name="꺾인 연결선 20"/>
          <p:cNvCxnSpPr>
            <a:stCxn id="15" idx="2"/>
            <a:endCxn id="19" idx="3"/>
          </p:cNvCxnSpPr>
          <p:nvPr/>
        </p:nvCxnSpPr>
        <p:spPr>
          <a:xfrm rot="5400000" flipH="1" flipV="1">
            <a:off x="2568577" y="1633138"/>
            <a:ext cx="1990406" cy="1644152"/>
          </a:xfrm>
          <a:prstGeom prst="bentConnector4">
            <a:avLst>
              <a:gd name="adj1" fmla="val -11485"/>
              <a:gd name="adj2" fmla="val 1139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354718" y="3234173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17081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으로 아이디를 알려준 후 로그인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내용이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팝업 알림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348" y="1220778"/>
            <a:ext cx="2407508" cy="47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like@gmail.com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20101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51991" y="2436807"/>
            <a:ext cx="51950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/>
              <a:t>이메일</a:t>
            </a:r>
            <a:r>
              <a:rPr lang="ko-KR" altLang="en-US" sz="825" dirty="0"/>
              <a:t>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2180763" y="2485731"/>
            <a:ext cx="2125363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bg2">
                    <a:lumMod val="25000"/>
                  </a:schemeClr>
                </a:solidFill>
              </a:rPr>
              <a:t>Ansionn@gmail.com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0762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3373189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입력하면 해당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 전송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이메일이 없거나 형식에 이메일 형식에 맞지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안는경우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되는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된경우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비밀번호를 발송하였습니다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>
              <p:ext uri="{D42A27DB-BD31-4B8C-83A1-F6EECF244321}">
                <p14:modId xmlns:p14="http://schemas.microsoft.com/office/powerpoint/2010/main" val="2239337576"/>
              </p:ext>
            </p:extLst>
          </p:nvPr>
        </p:nvGraphicFramePr>
        <p:xfrm>
          <a:off x="6350827" y="514350"/>
          <a:ext cx="2799550" cy="4498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 형식에 맞지 않는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이메일인증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해당 이메일로 인증번호를 발송했습니다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인증되었습니다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않거나 공백인 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 필수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않는경우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않을경우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일치할경우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8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(-)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전화번호를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가입완료가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되고 로그인 페이지로 이동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6568" y="1833851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5836" y="184008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25" dirty="0">
                <a:solidFill>
                  <a:schemeClr val="bg2">
                    <a:lumMod val="90000"/>
                  </a:schemeClr>
                </a:solidFill>
              </a:rPr>
              <a:t>email</a:t>
            </a:r>
            <a:r>
              <a:rPr lang="ko-KR" altLang="en-US" sz="825" dirty="0">
                <a:solidFill>
                  <a:schemeClr val="bg2">
                    <a:lumMod val="90000"/>
                  </a:schemeClr>
                </a:solidFill>
              </a:rPr>
              <a:t>형식으로 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02788" y="2468335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836" y="2470395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영문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~ 20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x)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5124" y="1848034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email</a:t>
            </a:r>
            <a:r>
              <a:rPr lang="ko-KR" altLang="en-US" sz="60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3217" y="3088130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      </a:t>
            </a:r>
            <a:r>
              <a:rPr lang="ko-KR" altLang="en-US" sz="750" dirty="0">
                <a:solidFill>
                  <a:schemeClr val="tx1"/>
                </a:solidFill>
              </a:rPr>
              <a:t>이름 </a:t>
            </a:r>
            <a:r>
              <a:rPr lang="en-US" altLang="ko-KR" sz="750" dirty="0">
                <a:solidFill>
                  <a:schemeClr val="tx1"/>
                </a:solidFill>
              </a:rPr>
              <a:t>: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5836" y="308563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 , 50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미만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13217" y="3405232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생년월일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5836" y="340273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생년월일 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자리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13217" y="3722333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전화번호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5836" y="3719841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(-)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를 제외한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11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</a:p>
        </p:txBody>
      </p: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328478" y="2275338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64197" y="2772448"/>
            <a:ext cx="1027308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재확인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5836" y="279002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 smtClean="0">
                <a:solidFill>
                  <a:schemeClr val="bg2">
                    <a:lumMod val="90000"/>
                  </a:schemeClr>
                </a:solidFill>
              </a:rPr>
              <a:t>위 비밀번호와 동일하게 입력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3216" y="2134188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인증번호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5836" y="213624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25" dirty="0" smtClean="0">
                <a:solidFill>
                  <a:schemeClr val="bg2">
                    <a:lumMod val="90000"/>
                  </a:schemeClr>
                </a:solidFill>
              </a:rPr>
              <a:t>인증번호 입력</a:t>
            </a:r>
            <a:endParaRPr lang="ko-KR" altLang="en-US" sz="82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55124" y="213624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55124" y="279002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graphicFrame>
        <p:nvGraphicFramePr>
          <p:cNvPr id="33" name="Google Shape;237;p6"/>
          <p:cNvGraphicFramePr/>
          <p:nvPr>
            <p:extLst>
              <p:ext uri="{D42A27DB-BD31-4B8C-83A1-F6EECF244321}">
                <p14:modId xmlns:p14="http://schemas.microsoft.com/office/powerpoint/2010/main" val="2210176901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약관 클릭 시 이용 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페이지로 이동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endParaRPr lang="ko-KR" altLang="en-US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24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0;p2"/>
          <p:cNvSpPr/>
          <p:nvPr/>
        </p:nvSpPr>
        <p:spPr>
          <a:xfrm>
            <a:off x="1553171" y="3044578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31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215" name="Google Shape;215;p4"/>
          <p:cNvSpPr/>
          <p:nvPr/>
        </p:nvSpPr>
        <p:spPr>
          <a:xfrm>
            <a:off x="4041467" y="3486604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글자 클릭 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구부러진 연결선 2"/>
          <p:cNvCxnSpPr>
            <a:endCxn id="215" idx="1"/>
          </p:cNvCxnSpPr>
          <p:nvPr/>
        </p:nvCxnSpPr>
        <p:spPr>
          <a:xfrm rot="5400000" flipH="1" flipV="1">
            <a:off x="3118147" y="3705983"/>
            <a:ext cx="953550" cy="89308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Google Shape;213;p4"/>
          <p:cNvSpPr/>
          <p:nvPr/>
        </p:nvSpPr>
        <p:spPr>
          <a:xfrm>
            <a:off x="2673311" y="4583805"/>
            <a:ext cx="2080154" cy="44301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041467" y="439890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824031" y="4403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3" name="Google Shape;223;p5"/>
          <p:cNvGraphicFramePr/>
          <p:nvPr>
            <p:extLst>
              <p:ext uri="{D42A27DB-BD31-4B8C-83A1-F6EECF244321}">
                <p14:modId xmlns:p14="http://schemas.microsoft.com/office/powerpoint/2010/main" val="152151921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이용약관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4" name="Google Shape;224;p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26" name="Google Shape;226;p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29" name="Google Shape;229;p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59010" y="1411924"/>
            <a:ext cx="4807404" cy="280541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1288116634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이용약관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"/>
          <p:cNvGraphicFramePr/>
          <p:nvPr>
            <p:extLst>
              <p:ext uri="{D42A27DB-BD31-4B8C-83A1-F6EECF244321}">
                <p14:modId xmlns:p14="http://schemas.microsoft.com/office/powerpoint/2010/main" val="612519872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개인정보처리방침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" name="Google Shape;238;p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9" name="Google Shape;239;p6"/>
          <p:cNvGraphicFramePr/>
          <p:nvPr>
            <p:extLst>
              <p:ext uri="{D42A27DB-BD31-4B8C-83A1-F6EECF244321}">
                <p14:modId xmlns:p14="http://schemas.microsoft.com/office/powerpoint/2010/main" val="82480279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개인정보처리방침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개인정보처리방침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grpSp>
        <p:nvGrpSpPr>
          <p:cNvPr id="241" name="Google Shape;241;p6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42" name="Google Shape;242;p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959010" y="1411924"/>
            <a:ext cx="4807404" cy="279568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개인정보처리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00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>
                <a:solidFill>
                  <a:schemeClr val="lt1"/>
                </a:solidFill>
              </a:rPr>
              <a:t>캠핑장</a:t>
            </a:r>
            <a:r>
              <a:rPr lang="ko-KR" altLang="en-US" sz="600" u="sng" dirty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>
                <a:solidFill>
                  <a:schemeClr val="lt1"/>
                </a:solidFill>
              </a:rPr>
              <a:t>(</a:t>
            </a:r>
            <a:r>
              <a:rPr lang="ko-KR" altLang="en-US" sz="600" u="sng" dirty="0">
                <a:solidFill>
                  <a:schemeClr val="lt1"/>
                </a:solidFill>
              </a:rPr>
              <a:t>예약</a:t>
            </a:r>
            <a:r>
              <a:rPr lang="en-US" altLang="ko-KR" sz="600" u="sng" dirty="0">
                <a:solidFill>
                  <a:schemeClr val="lt1"/>
                </a:solidFill>
              </a:rPr>
              <a:t>)</a:t>
            </a: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lang="ko-KR" altLang="en-US"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598774"/>
            <a:ext cx="3287761" cy="7751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2369667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3400226" y="2723745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6548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00" u="sng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 리스트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(</a:t>
            </a:r>
            <a:r>
              <a:rPr lang="ko-KR" altLang="en-US" sz="600" u="sng" dirty="0" smtClean="0">
                <a:solidFill>
                  <a:schemeClr val="lt1"/>
                </a:solidFill>
              </a:rPr>
              <a:t>예약</a:t>
            </a:r>
            <a:r>
              <a:rPr lang="en-US" altLang="ko-KR" sz="600" u="sng" dirty="0" smtClean="0">
                <a:solidFill>
                  <a:schemeClr val="lt1"/>
                </a:solidFill>
              </a:rPr>
              <a:t>)</a:t>
            </a:r>
            <a:endParaRPr lang="en-US" altLang="ko-KR" sz="675" u="sng" dirty="0" smtClean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69353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3" name="Google Shape;393;p14"/>
          <p:cNvSpPr/>
          <p:nvPr/>
        </p:nvSpPr>
        <p:spPr>
          <a:xfrm>
            <a:off x="352157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44" name="Google Shape;393;p14"/>
          <p:cNvSpPr/>
          <p:nvPr/>
        </p:nvSpPr>
        <p:spPr>
          <a:xfrm>
            <a:off x="434962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437963" y="240220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3437963" y="274532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748754" y="305572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748754" y="351077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4039</Words>
  <Application>Microsoft Office PowerPoint</Application>
  <PresentationFormat>화면 슬라이드 쇼(16:9)</PresentationFormat>
  <Paragraphs>1255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User</cp:lastModifiedBy>
  <cp:revision>75</cp:revision>
  <dcterms:modified xsi:type="dcterms:W3CDTF">2021-12-30T04:46:04Z</dcterms:modified>
</cp:coreProperties>
</file>