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90" r:id="rId10"/>
    <p:sldId id="313" r:id="rId11"/>
    <p:sldId id="270" r:id="rId12"/>
    <p:sldId id="272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 varScale="1">
        <p:scale>
          <a:sx n="136" d="100"/>
          <a:sy n="136" d="100"/>
        </p:scale>
        <p:origin x="96" y="24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6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6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2048411287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lang="ko-KR" altLang="en-US"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62097793"/>
              </p:ext>
            </p:extLst>
          </p:nvPr>
        </p:nvGraphicFramePr>
        <p:xfrm>
          <a:off x="6344450" y="611504"/>
          <a:ext cx="2799550" cy="25055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10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lang="en-US" altLang="ko-KR" sz="10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48745" y="1604554"/>
            <a:ext cx="1581578" cy="25025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7155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sz="600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785840" y="163038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93;p14"/>
          <p:cNvSpPr/>
          <p:nvPr/>
        </p:nvSpPr>
        <p:spPr>
          <a:xfrm>
            <a:off x="3530386" y="3574342"/>
            <a:ext cx="1581578" cy="532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9" name="Google Shape;375;p13"/>
          <p:cNvSpPr/>
          <p:nvPr/>
        </p:nvSpPr>
        <p:spPr>
          <a:xfrm>
            <a:off x="3582961" y="36697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3;p14"/>
          <p:cNvSpPr/>
          <p:nvPr/>
        </p:nvSpPr>
        <p:spPr>
          <a:xfrm>
            <a:off x="3530386" y="1604555"/>
            <a:ext cx="1581578" cy="18862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객실정보 </a:t>
            </a:r>
            <a:r>
              <a:rPr lang="en-US" altLang="ko-KR" dirty="0">
                <a:solidFill>
                  <a:schemeClr val="dk1"/>
                </a:solidFill>
              </a:rPr>
              <a:t>/ </a:t>
            </a:r>
            <a:r>
              <a:rPr lang="ko-KR" altLang="en-US" dirty="0">
                <a:solidFill>
                  <a:schemeClr val="dk1"/>
                </a:solidFill>
              </a:rPr>
              <a:t>예약정보 확인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75;p13"/>
          <p:cNvSpPr/>
          <p:nvPr/>
        </p:nvSpPr>
        <p:spPr>
          <a:xfrm>
            <a:off x="3582961" y="166488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3056888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D8D8D8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페이지 넘버</a:t>
                      </a:r>
                      <a:endParaRPr sz="1000" b="0" i="0" u="none" strike="noStrike" cap="none" dirty="0">
                        <a:solidFill>
                          <a:srgbClr val="D8D8D8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36455" y="3620354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업체 계좌번호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75802" y="3651154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230927936"/>
              </p:ext>
            </p:extLst>
          </p:nvPr>
        </p:nvGraphicFramePr>
        <p:xfrm>
          <a:off x="6344450" y="561975"/>
          <a:ext cx="2799550" cy="335136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46416" y="561975"/>
            <a:ext cx="4810949" cy="4090311"/>
            <a:chOff x="955465" y="876033"/>
            <a:chExt cx="4810949" cy="3388681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55465" y="3972986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44960" y="162119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44960" y="211243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44960" y="261748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36455" y="312888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40555" y="4004204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57137" y="4004203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66049" y="183142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20906" y="183604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66049" y="232985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20906" y="232463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66049" y="2844292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20906" y="283907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66049" y="3347176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20906" y="3341959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28560" y="4004203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49233" y="3989678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23943" y="2693111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26789" y="2707051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31533" y="2760087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713" y="1239951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" name="Google Shape;675;p25"/>
          <p:cNvSpPr/>
          <p:nvPr/>
        </p:nvSpPr>
        <p:spPr>
          <a:xfrm>
            <a:off x="662940" y="1424221"/>
            <a:ext cx="947456" cy="28070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9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Google Shape;675;p25"/>
          <p:cNvSpPr/>
          <p:nvPr/>
        </p:nvSpPr>
        <p:spPr>
          <a:xfrm>
            <a:off x="398107" y="921269"/>
            <a:ext cx="947456" cy="36842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Google Shape;675;p25"/>
          <p:cNvSpPr/>
          <p:nvPr/>
        </p:nvSpPr>
        <p:spPr>
          <a:xfrm>
            <a:off x="248500" y="1214522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2" name="Google Shape;939;p35"/>
          <p:cNvSpPr/>
          <p:nvPr/>
        </p:nvSpPr>
        <p:spPr>
          <a:xfrm>
            <a:off x="907156" y="2250652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아이디</a:t>
            </a:r>
            <a:endParaRPr sz="825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604913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604912"/>
            <a:ext cx="3821507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8" name="Google Shape;939;p35"/>
          <p:cNvSpPr/>
          <p:nvPr/>
        </p:nvSpPr>
        <p:spPr>
          <a:xfrm>
            <a:off x="1903999" y="2246174"/>
            <a:ext cx="1043812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/>
            <a:r>
              <a:rPr lang="en-US" altLang="ko-KR" sz="825" dirty="0"/>
              <a:t>cam@naver.com</a:t>
            </a:r>
            <a:endParaRPr sz="825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279518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팝업 페이지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출력하여 후기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div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자동으로 불러온다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120px,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500px,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1065417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7901" y="2089384"/>
            <a:ext cx="4016890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1903797" y="201014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553171" y="3032164"/>
            <a:ext cx="3674825" cy="110961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1707961255"/>
              </p:ext>
            </p:extLst>
          </p:nvPr>
        </p:nvGraphicFramePr>
        <p:xfrm>
          <a:off x="6344450" y="442452"/>
          <a:ext cx="2799550" cy="470105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홍보멘트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이용약관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b="1" u="sng" dirty="0">
                <a:solidFill>
                  <a:schemeClr val="lt1"/>
                </a:solidFill>
              </a:rPr>
              <a:t>내 예약 취소</a:t>
            </a:r>
            <a:endParaRPr lang="en-US" altLang="ko-KR" sz="675" b="1" u="sng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b="1" dirty="0">
                <a:solidFill>
                  <a:schemeClr val="lt1"/>
                </a:solidFill>
              </a:rPr>
              <a:t>     </a:t>
            </a:r>
            <a:r>
              <a:rPr lang="ko-KR" altLang="en-US" sz="675" b="1" u="sng" dirty="0">
                <a:solidFill>
                  <a:schemeClr val="lt1"/>
                </a:solidFill>
              </a:rPr>
              <a:t>내역 확인</a:t>
            </a:r>
            <a:endParaRPr sz="675" b="1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내역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7470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3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7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종료일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사유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기타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692940533"/>
              </p:ext>
            </p:extLst>
          </p:nvPr>
        </p:nvGraphicFramePr>
        <p:xfrm>
          <a:off x="660562" y="3812085"/>
          <a:ext cx="7930988" cy="11506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예약 취소 내역 확인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페이지에서 예약 취소 버튼 클릭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환불하였던 모든 상품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내역 페이지에도 취소 상품이 없으면 취소 내역 없다고 안내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222269" y="1080342"/>
            <a:ext cx="5494295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272434" y="1080342"/>
            <a:ext cx="949835" cy="280024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문의 하신 내용이 없습니다</a:t>
                      </a:r>
                      <a:r>
                        <a:rPr lang="en-US" altLang="ko-KR" sz="900" dirty="0" smtClean="0"/>
                        <a:t>!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700" b="1" dirty="0"/>
              <a:t>1:1 </a:t>
            </a:r>
            <a:r>
              <a:rPr lang="ko-KR" altLang="en-US" sz="700" b="1" dirty="0"/>
              <a:t>문의하기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2940" y="1019948"/>
            <a:ext cx="947455" cy="25707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4574"/>
              </p:ext>
            </p:extLst>
          </p:nvPr>
        </p:nvGraphicFramePr>
        <p:xfrm>
          <a:off x="1987446" y="1522943"/>
          <a:ext cx="6244828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9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1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b="1" dirty="0"/>
              <a:t>1:1 </a:t>
            </a:r>
            <a:r>
              <a:rPr lang="ko-KR" altLang="en-US" sz="900" b="1" dirty="0"/>
              <a:t>문의하기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4188563" y="2142154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0" name="Google Shape;676;p25"/>
          <p:cNvSpPr/>
          <p:nvPr/>
        </p:nvSpPr>
        <p:spPr>
          <a:xfrm>
            <a:off x="1888173" y="1594894"/>
            <a:ext cx="901241" cy="292745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1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7" name="Google Shape;939;p35"/>
          <p:cNvSpPr/>
          <p:nvPr/>
        </p:nvSpPr>
        <p:spPr>
          <a:xfrm>
            <a:off x="2963769" y="1412722"/>
            <a:ext cx="1216098" cy="1821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 smtClean="0"/>
              <a:t>문의  상세 내역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2053093" y="1688977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2053093" y="2331253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2053093" y="2010116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946189" y="2010115"/>
            <a:ext cx="625629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946188" y="2331253"/>
            <a:ext cx="1964897" cy="1731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946188" y="1684918"/>
            <a:ext cx="1964897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6" name="Google Shape;939;p35"/>
          <p:cNvSpPr/>
          <p:nvPr/>
        </p:nvSpPr>
        <p:spPr>
          <a:xfrm>
            <a:off x="3287927" y="4195912"/>
            <a:ext cx="45339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00" b="1" dirty="0" smtClean="0"/>
              <a:t>이전으로</a:t>
            </a:r>
            <a:endParaRPr sz="1600" b="1" dirty="0"/>
          </a:p>
        </p:txBody>
      </p:sp>
      <p:sp>
        <p:nvSpPr>
          <p:cNvPr id="29" name="Google Shape;683;p25"/>
          <p:cNvSpPr/>
          <p:nvPr/>
        </p:nvSpPr>
        <p:spPr>
          <a:xfrm>
            <a:off x="3193231" y="418810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2" name="Google Shape;939;p35"/>
          <p:cNvSpPr/>
          <p:nvPr/>
        </p:nvSpPr>
        <p:spPr>
          <a:xfrm>
            <a:off x="4509957" y="4188051"/>
            <a:ext cx="40112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삭제</a:t>
            </a:r>
            <a:endParaRPr sz="18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3966201" y="4195251"/>
            <a:ext cx="363863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수정</a:t>
            </a:r>
            <a:endParaRPr sz="1800" b="1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3455563" y="2072317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2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graphicFrame>
        <p:nvGraphicFramePr>
          <p:cNvPr id="2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상세 페이지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문의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" name="Google Shape;237;p6"/>
          <p:cNvGraphicFramePr/>
          <p:nvPr>
            <p:extLst/>
          </p:nvPr>
        </p:nvGraphicFramePr>
        <p:xfrm>
          <a:off x="6344452" y="514350"/>
          <a:ext cx="2799550" cy="416840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문의에서 문의하기 버튼 클릭 시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출력되는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클릭한 해당 글에 대한 정보를 출력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30%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60%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이전으로 버튼 클릭 시 이전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리스트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넘어간다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yes/no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생성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수정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및 삭제 버튼은 본인 글만 가능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및 관리자가 개별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호출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–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삭제되고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372547"/>
                  </a:ext>
                </a:extLst>
              </a:tr>
            </a:tbl>
          </a:graphicData>
        </a:graphic>
      </p:graphicFrame>
      <p:sp>
        <p:nvSpPr>
          <p:cNvPr id="42" name="Google Shape;683;p25"/>
          <p:cNvSpPr/>
          <p:nvPr/>
        </p:nvSpPr>
        <p:spPr>
          <a:xfrm>
            <a:off x="1930094" y="164367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7" name="Google Shape;683;p25"/>
          <p:cNvSpPr/>
          <p:nvPr/>
        </p:nvSpPr>
        <p:spPr>
          <a:xfrm>
            <a:off x="3908936" y="4172044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7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8" name="Google Shape;683;p25"/>
          <p:cNvSpPr/>
          <p:nvPr/>
        </p:nvSpPr>
        <p:spPr>
          <a:xfrm>
            <a:off x="4486838" y="4174189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8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62" name="Google Shape;681;p25"/>
          <p:cNvCxnSpPr>
            <a:stCxn id="32" idx="0"/>
          </p:cNvCxnSpPr>
          <p:nvPr/>
        </p:nvCxnSpPr>
        <p:spPr>
          <a:xfrm rot="5400000" flipH="1" flipV="1">
            <a:off x="4478269" y="3937387"/>
            <a:ext cx="482916" cy="184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" name="Google Shape;681;p25"/>
          <p:cNvCxnSpPr>
            <a:stCxn id="34" idx="0"/>
            <a:endCxn id="64" idx="1"/>
          </p:cNvCxnSpPr>
          <p:nvPr/>
        </p:nvCxnSpPr>
        <p:spPr>
          <a:xfrm rot="5400000" flipH="1" flipV="1">
            <a:off x="3480241" y="3345429"/>
            <a:ext cx="1517715" cy="18193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" name="Google Shape;676;p25"/>
          <p:cNvSpPr/>
          <p:nvPr/>
        </p:nvSpPr>
        <p:spPr>
          <a:xfrm>
            <a:off x="2808629" y="1594895"/>
            <a:ext cx="2242539" cy="68263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1" name="Google Shape;676;p25"/>
          <p:cNvSpPr/>
          <p:nvPr/>
        </p:nvSpPr>
        <p:spPr>
          <a:xfrm>
            <a:off x="2808629" y="2296899"/>
            <a:ext cx="2242540" cy="1818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2800824" y="4115612"/>
            <a:ext cx="2261754" cy="40894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4" name="Google Shape;679;p25"/>
          <p:cNvSpPr/>
          <p:nvPr/>
        </p:nvSpPr>
        <p:spPr>
          <a:xfrm>
            <a:off x="4330064" y="2406868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삭제하시겠습니까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5" name="Google Shape;680;p25"/>
          <p:cNvSpPr/>
          <p:nvPr/>
        </p:nvSpPr>
        <p:spPr>
          <a:xfrm>
            <a:off x="4701257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67" name="Google Shape;680;p25"/>
          <p:cNvSpPr/>
          <p:nvPr/>
        </p:nvSpPr>
        <p:spPr>
          <a:xfrm>
            <a:off x="5110352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4" name="Google Shape;683;p25"/>
          <p:cNvSpPr/>
          <p:nvPr/>
        </p:nvSpPr>
        <p:spPr>
          <a:xfrm>
            <a:off x="2850550" y="1658303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2859985" y="236507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6" name="Google Shape;683;p25"/>
          <p:cNvSpPr/>
          <p:nvPr/>
        </p:nvSpPr>
        <p:spPr>
          <a:xfrm>
            <a:off x="2846679" y="4140726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79;p25"/>
          <p:cNvSpPr/>
          <p:nvPr/>
        </p:nvSpPr>
        <p:spPr>
          <a:xfrm>
            <a:off x="4339732" y="3175059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수정하시겠습니까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9" name="Google Shape;680;p25"/>
          <p:cNvSpPr/>
          <p:nvPr/>
        </p:nvSpPr>
        <p:spPr>
          <a:xfrm>
            <a:off x="4710925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70" name="Google Shape;680;p25"/>
          <p:cNvSpPr/>
          <p:nvPr/>
        </p:nvSpPr>
        <p:spPr>
          <a:xfrm>
            <a:off x="5120020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8" name="Google Shape;683;p25"/>
          <p:cNvSpPr/>
          <p:nvPr/>
        </p:nvSpPr>
        <p:spPr>
          <a:xfrm>
            <a:off x="1836281" y="135724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2" cy="34514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6463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err="1" smtClean="0"/>
              <a:t>렌탈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>
            <a:off x="3589392" y="2115129"/>
            <a:ext cx="508361" cy="403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      </a:t>
            </a:r>
            <a:r>
              <a:rPr lang="ko-KR" altLang="en-US" sz="1050" dirty="0"/>
              <a:t>아이디 찾기   비밀번호 찾기     회원 가입</a:t>
            </a:r>
            <a:endParaRPr lang="en-US" altLang="ko-KR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7056" y="2448774"/>
            <a:ext cx="523399" cy="285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>
            <a:off x="1607593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435461" y="297845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427935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graphicFrame>
        <p:nvGraphicFramePr>
          <p:cNvPr id="33" name="Google Shape;237;p6"/>
          <p:cNvGraphicFramePr/>
          <p:nvPr>
            <p:extLst>
              <p:ext uri="{D42A27DB-BD31-4B8C-83A1-F6EECF244321}">
                <p14:modId xmlns:p14="http://schemas.microsoft.com/office/powerpoint/2010/main" val="2210176901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페이지로 이동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endParaRPr lang="ko-KR" altLang="en-US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24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0;p2"/>
          <p:cNvSpPr/>
          <p:nvPr/>
        </p:nvSpPr>
        <p:spPr>
          <a:xfrm>
            <a:off x="1553171" y="3044578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31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215" name="Google Shape;215;p4"/>
          <p:cNvSpPr/>
          <p:nvPr/>
        </p:nvSpPr>
        <p:spPr>
          <a:xfrm>
            <a:off x="4041467" y="3486604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구부러진 연결선 2"/>
          <p:cNvCxnSpPr>
            <a:endCxn id="215" idx="1"/>
          </p:cNvCxnSpPr>
          <p:nvPr/>
        </p:nvCxnSpPr>
        <p:spPr>
          <a:xfrm rot="5400000" flipH="1" flipV="1">
            <a:off x="3118147" y="3705983"/>
            <a:ext cx="953550" cy="8930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213;p4"/>
          <p:cNvSpPr/>
          <p:nvPr/>
        </p:nvSpPr>
        <p:spPr>
          <a:xfrm>
            <a:off x="2673311" y="4583805"/>
            <a:ext cx="2080154" cy="4430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41467" y="439890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824031" y="4403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>
            <p:extLst>
              <p:ext uri="{D42A27DB-BD31-4B8C-83A1-F6EECF244321}">
                <p14:modId xmlns:p14="http://schemas.microsoft.com/office/powerpoint/2010/main" val="152151921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이용약관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4" name="Google Shape;224;p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411924"/>
            <a:ext cx="4807404" cy="280541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1288116634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이용약관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>
            <p:extLst>
              <p:ext uri="{D42A27DB-BD31-4B8C-83A1-F6EECF244321}">
                <p14:modId xmlns:p14="http://schemas.microsoft.com/office/powerpoint/2010/main" val="612519872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개인정보처리방침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82480279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개인정보처리방침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개인정보처리방침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411924"/>
            <a:ext cx="4807404" cy="279568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개인정보처리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598774"/>
            <a:ext cx="3287761" cy="7751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2369667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3400226" y="2723745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6548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(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lang="en-US" altLang="ko-KR" sz="675" u="sng" dirty="0" smtClean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69353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3" name="Google Shape;393;p14"/>
          <p:cNvSpPr/>
          <p:nvPr/>
        </p:nvSpPr>
        <p:spPr>
          <a:xfrm>
            <a:off x="352157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44" name="Google Shape;393;p14"/>
          <p:cNvSpPr/>
          <p:nvPr/>
        </p:nvSpPr>
        <p:spPr>
          <a:xfrm>
            <a:off x="434962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437963" y="240220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3437963" y="274532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748754" y="305572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748754" y="351077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4039</Words>
  <Application>Microsoft Office PowerPoint</Application>
  <PresentationFormat>화면 슬라이드 쇼(16:9)</PresentationFormat>
  <Paragraphs>1255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Microsoft 계정</cp:lastModifiedBy>
  <cp:revision>74</cp:revision>
  <dcterms:modified xsi:type="dcterms:W3CDTF">2021-12-17T07:51:09Z</dcterms:modified>
</cp:coreProperties>
</file>